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8" r:id="rId2"/>
    <p:sldId id="259" r:id="rId3"/>
    <p:sldId id="277" r:id="rId4"/>
    <p:sldId id="260" r:id="rId5"/>
    <p:sldId id="261" r:id="rId6"/>
    <p:sldId id="262" r:id="rId7"/>
    <p:sldId id="263" r:id="rId8"/>
    <p:sldId id="272" r:id="rId9"/>
    <p:sldId id="276" r:id="rId10"/>
    <p:sldId id="273" r:id="rId11"/>
    <p:sldId id="265" r:id="rId12"/>
    <p:sldId id="266" r:id="rId13"/>
    <p:sldId id="275" r:id="rId14"/>
    <p:sldId id="271" r:id="rId15"/>
    <p:sldId id="267" r:id="rId16"/>
    <p:sldId id="269" r:id="rId17"/>
    <p:sldId id="270" r:id="rId18"/>
    <p:sldId id="26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6" autoAdjust="0"/>
    <p:restoredTop sz="94660"/>
  </p:normalViewPr>
  <p:slideViewPr>
    <p:cSldViewPr snapToGrid="0">
      <p:cViewPr varScale="1">
        <p:scale>
          <a:sx n="85" d="100"/>
          <a:sy n="85" d="100"/>
        </p:scale>
        <p:origin x="96"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a:alpha val="0"/>
      </a:schemeClr>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D56015-E1CF-4E67-B4E9-6D0B31CF8B9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C216A8A-F6D3-4230-A63B-E33479E0D71F}">
      <dgm:prSet/>
      <dgm:spPr/>
      <dgm:t>
        <a:bodyPr/>
        <a:lstStyle/>
        <a:p>
          <a:pPr>
            <a:lnSpc>
              <a:spcPct val="100000"/>
            </a:lnSpc>
            <a:defRPr cap="all"/>
          </a:pPr>
          <a:r>
            <a:rPr lang="en-US"/>
            <a:t>About NGO</a:t>
          </a:r>
        </a:p>
      </dgm:t>
    </dgm:pt>
    <dgm:pt modelId="{6F871A81-08E7-4CF8-815D-A615F0060645}" type="parTrans" cxnId="{03BB085E-90C1-48C2-A176-B3A3829B4F4B}">
      <dgm:prSet/>
      <dgm:spPr/>
      <dgm:t>
        <a:bodyPr/>
        <a:lstStyle/>
        <a:p>
          <a:endParaRPr lang="en-US"/>
        </a:p>
      </dgm:t>
    </dgm:pt>
    <dgm:pt modelId="{497A1067-FE20-4C49-A3DB-30701D0563E6}" type="sibTrans" cxnId="{03BB085E-90C1-48C2-A176-B3A3829B4F4B}">
      <dgm:prSet/>
      <dgm:spPr/>
      <dgm:t>
        <a:bodyPr/>
        <a:lstStyle/>
        <a:p>
          <a:pPr>
            <a:lnSpc>
              <a:spcPct val="100000"/>
            </a:lnSpc>
          </a:pPr>
          <a:endParaRPr lang="en-US"/>
        </a:p>
      </dgm:t>
    </dgm:pt>
    <dgm:pt modelId="{0E180CD9-3FE6-4EE4-97F4-7725B90592E2}">
      <dgm:prSet/>
      <dgm:spPr/>
      <dgm:t>
        <a:bodyPr/>
        <a:lstStyle/>
        <a:p>
          <a:pPr>
            <a:lnSpc>
              <a:spcPct val="100000"/>
            </a:lnSpc>
            <a:defRPr cap="all"/>
          </a:pPr>
          <a:r>
            <a:rPr lang="en-US"/>
            <a:t>How?</a:t>
          </a:r>
        </a:p>
      </dgm:t>
    </dgm:pt>
    <dgm:pt modelId="{0A8599BB-E13C-4EDF-A486-72131559E7D2}" type="parTrans" cxnId="{892FC2AF-2CDA-4B22-878F-6460E6B734E0}">
      <dgm:prSet/>
      <dgm:spPr/>
      <dgm:t>
        <a:bodyPr/>
        <a:lstStyle/>
        <a:p>
          <a:endParaRPr lang="en-US"/>
        </a:p>
      </dgm:t>
    </dgm:pt>
    <dgm:pt modelId="{F388E4A3-615B-4568-AFBD-52C1BC4E3782}" type="sibTrans" cxnId="{892FC2AF-2CDA-4B22-878F-6460E6B734E0}">
      <dgm:prSet/>
      <dgm:spPr/>
      <dgm:t>
        <a:bodyPr/>
        <a:lstStyle/>
        <a:p>
          <a:pPr>
            <a:lnSpc>
              <a:spcPct val="100000"/>
            </a:lnSpc>
          </a:pPr>
          <a:endParaRPr lang="en-US"/>
        </a:p>
      </dgm:t>
    </dgm:pt>
    <dgm:pt modelId="{33A9A961-5EB8-4D5E-BC03-76C201CB3B3D}">
      <dgm:prSet/>
      <dgm:spPr/>
      <dgm:t>
        <a:bodyPr/>
        <a:lstStyle/>
        <a:p>
          <a:pPr>
            <a:lnSpc>
              <a:spcPct val="100000"/>
            </a:lnSpc>
            <a:defRPr cap="all"/>
          </a:pPr>
          <a:r>
            <a:rPr lang="en-US"/>
            <a:t>Aspects we covered </a:t>
          </a:r>
        </a:p>
      </dgm:t>
    </dgm:pt>
    <dgm:pt modelId="{1622AD75-6C87-4DC9-BA5E-C8DA2BE50BB7}" type="parTrans" cxnId="{3E856AFF-6943-4608-8352-1701E060D9CE}">
      <dgm:prSet/>
      <dgm:spPr/>
      <dgm:t>
        <a:bodyPr/>
        <a:lstStyle/>
        <a:p>
          <a:endParaRPr lang="en-US"/>
        </a:p>
      </dgm:t>
    </dgm:pt>
    <dgm:pt modelId="{BABCB4A0-882F-48EB-89C9-D177D164783F}" type="sibTrans" cxnId="{3E856AFF-6943-4608-8352-1701E060D9CE}">
      <dgm:prSet/>
      <dgm:spPr/>
      <dgm:t>
        <a:bodyPr/>
        <a:lstStyle/>
        <a:p>
          <a:pPr>
            <a:lnSpc>
              <a:spcPct val="100000"/>
            </a:lnSpc>
          </a:pPr>
          <a:endParaRPr lang="en-US"/>
        </a:p>
      </dgm:t>
    </dgm:pt>
    <dgm:pt modelId="{599505AF-FADB-40D5-A5BC-27AAA84670BE}">
      <dgm:prSet/>
      <dgm:spPr/>
      <dgm:t>
        <a:bodyPr/>
        <a:lstStyle/>
        <a:p>
          <a:pPr>
            <a:lnSpc>
              <a:spcPct val="100000"/>
            </a:lnSpc>
            <a:defRPr cap="all"/>
          </a:pPr>
          <a:r>
            <a:rPr lang="en-US"/>
            <a:t>schools</a:t>
          </a:r>
        </a:p>
      </dgm:t>
    </dgm:pt>
    <dgm:pt modelId="{DF292DFB-64EC-4BC9-B0D8-31C82B6EE5B9}" type="parTrans" cxnId="{24B657E6-C8FB-48CF-B62D-6F2138BE73A2}">
      <dgm:prSet/>
      <dgm:spPr/>
      <dgm:t>
        <a:bodyPr/>
        <a:lstStyle/>
        <a:p>
          <a:endParaRPr lang="en-US"/>
        </a:p>
      </dgm:t>
    </dgm:pt>
    <dgm:pt modelId="{8E94B3BD-8A80-41BB-9D7A-E1AF21EC4B16}" type="sibTrans" cxnId="{24B657E6-C8FB-48CF-B62D-6F2138BE73A2}">
      <dgm:prSet/>
      <dgm:spPr/>
      <dgm:t>
        <a:bodyPr/>
        <a:lstStyle/>
        <a:p>
          <a:pPr>
            <a:lnSpc>
              <a:spcPct val="100000"/>
            </a:lnSpc>
          </a:pPr>
          <a:endParaRPr lang="en-US"/>
        </a:p>
      </dgm:t>
    </dgm:pt>
    <dgm:pt modelId="{F496FC2F-9A26-4C58-8B54-AFC52C16DE57}">
      <dgm:prSet/>
      <dgm:spPr/>
      <dgm:t>
        <a:bodyPr/>
        <a:lstStyle/>
        <a:p>
          <a:pPr>
            <a:lnSpc>
              <a:spcPct val="100000"/>
            </a:lnSpc>
            <a:defRPr cap="all"/>
          </a:pPr>
          <a:r>
            <a:rPr lang="en-US"/>
            <a:t>Blood donation Campaigns </a:t>
          </a:r>
        </a:p>
      </dgm:t>
    </dgm:pt>
    <dgm:pt modelId="{58497743-10C0-40DF-8C93-3658324128A9}" type="parTrans" cxnId="{C6A04911-3C5E-47FC-A78B-C2394F9B418E}">
      <dgm:prSet/>
      <dgm:spPr/>
      <dgm:t>
        <a:bodyPr/>
        <a:lstStyle/>
        <a:p>
          <a:endParaRPr lang="en-US"/>
        </a:p>
      </dgm:t>
    </dgm:pt>
    <dgm:pt modelId="{D7BF5EA1-F0C9-49E3-BAA0-37E5EED73588}" type="sibTrans" cxnId="{C6A04911-3C5E-47FC-A78B-C2394F9B418E}">
      <dgm:prSet/>
      <dgm:spPr/>
      <dgm:t>
        <a:bodyPr/>
        <a:lstStyle/>
        <a:p>
          <a:pPr>
            <a:lnSpc>
              <a:spcPct val="100000"/>
            </a:lnSpc>
          </a:pPr>
          <a:endParaRPr lang="en-US"/>
        </a:p>
      </dgm:t>
    </dgm:pt>
    <dgm:pt modelId="{5922AB15-CF77-4306-9FA5-2504AA5D168D}">
      <dgm:prSet/>
      <dgm:spPr/>
      <dgm:t>
        <a:bodyPr/>
        <a:lstStyle/>
        <a:p>
          <a:pPr>
            <a:lnSpc>
              <a:spcPct val="100000"/>
            </a:lnSpc>
            <a:defRPr cap="all"/>
          </a:pPr>
          <a:r>
            <a:rPr lang="en-US"/>
            <a:t>Conclusion </a:t>
          </a:r>
        </a:p>
      </dgm:t>
    </dgm:pt>
    <dgm:pt modelId="{AABF1730-E007-4E53-BECD-786BC0C9E2C8}" type="parTrans" cxnId="{238120B2-A033-4196-AD8A-C54EA3013E81}">
      <dgm:prSet/>
      <dgm:spPr/>
      <dgm:t>
        <a:bodyPr/>
        <a:lstStyle/>
        <a:p>
          <a:endParaRPr lang="en-US"/>
        </a:p>
      </dgm:t>
    </dgm:pt>
    <dgm:pt modelId="{EC99951B-1095-4BED-A8DB-FB54DF175FAF}" type="sibTrans" cxnId="{238120B2-A033-4196-AD8A-C54EA3013E81}">
      <dgm:prSet/>
      <dgm:spPr/>
      <dgm:t>
        <a:bodyPr/>
        <a:lstStyle/>
        <a:p>
          <a:endParaRPr lang="en-US"/>
        </a:p>
      </dgm:t>
    </dgm:pt>
    <dgm:pt modelId="{D7883A81-D81F-40E7-8209-71BE61F2E54F}">
      <dgm:prSet/>
      <dgm:spPr/>
      <dgm:t>
        <a:bodyPr/>
        <a:lstStyle/>
        <a:p>
          <a:pPr>
            <a:lnSpc>
              <a:spcPct val="100000"/>
            </a:lnSpc>
            <a:defRPr cap="all"/>
          </a:pPr>
          <a:r>
            <a:rPr lang="en-US"/>
            <a:t>What ?</a:t>
          </a:r>
        </a:p>
      </dgm:t>
    </dgm:pt>
    <dgm:pt modelId="{C45B855D-E3F6-4078-93D2-43D6AEE307B8}" type="sibTrans" cxnId="{CB21D288-1ED7-4168-B02A-FEAC68D82B20}">
      <dgm:prSet/>
      <dgm:spPr/>
      <dgm:t>
        <a:bodyPr/>
        <a:lstStyle/>
        <a:p>
          <a:pPr>
            <a:lnSpc>
              <a:spcPct val="100000"/>
            </a:lnSpc>
          </a:pPr>
          <a:endParaRPr lang="en-US"/>
        </a:p>
      </dgm:t>
    </dgm:pt>
    <dgm:pt modelId="{1856F970-5D5E-4D44-9DB7-DDEEB5865168}" type="parTrans" cxnId="{CB21D288-1ED7-4168-B02A-FEAC68D82B20}">
      <dgm:prSet/>
      <dgm:spPr/>
      <dgm:t>
        <a:bodyPr/>
        <a:lstStyle/>
        <a:p>
          <a:endParaRPr lang="en-US"/>
        </a:p>
      </dgm:t>
    </dgm:pt>
    <dgm:pt modelId="{FA64FD35-02E3-4881-B45C-37F3C100AF95}" type="pres">
      <dgm:prSet presAssocID="{3BD56015-E1CF-4E67-B4E9-6D0B31CF8B9B}" presName="root" presStyleCnt="0">
        <dgm:presLayoutVars>
          <dgm:dir/>
          <dgm:resizeHandles val="exact"/>
        </dgm:presLayoutVars>
      </dgm:prSet>
      <dgm:spPr/>
    </dgm:pt>
    <dgm:pt modelId="{701A4B2F-A55F-4D3A-9A6D-6E05DE7EBC8E}" type="pres">
      <dgm:prSet presAssocID="{8C216A8A-F6D3-4230-A63B-E33479E0D71F}" presName="compNode" presStyleCnt="0"/>
      <dgm:spPr/>
    </dgm:pt>
    <dgm:pt modelId="{BBD55071-6069-4A3D-B281-82F623C5CFBD}" type="pres">
      <dgm:prSet presAssocID="{8C216A8A-F6D3-4230-A63B-E33479E0D71F}" presName="iconBgRect" presStyleLbl="bgShp" presStyleIdx="0" presStyleCnt="7"/>
      <dgm:spPr/>
    </dgm:pt>
    <dgm:pt modelId="{39DC85B9-F9F2-4CBF-9DCA-C0893BA24BF6}" type="pres">
      <dgm:prSet presAssocID="{8C216A8A-F6D3-4230-A63B-E33479E0D71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91FEB44E-4F5A-4168-85AD-EA15AA053A43}" type="pres">
      <dgm:prSet presAssocID="{8C216A8A-F6D3-4230-A63B-E33479E0D71F}" presName="spaceRect" presStyleCnt="0"/>
      <dgm:spPr/>
    </dgm:pt>
    <dgm:pt modelId="{A968E6F8-6474-4CA2-86B7-603FF41CDD56}" type="pres">
      <dgm:prSet presAssocID="{8C216A8A-F6D3-4230-A63B-E33479E0D71F}" presName="textRect" presStyleLbl="revTx" presStyleIdx="0" presStyleCnt="7">
        <dgm:presLayoutVars>
          <dgm:chMax val="1"/>
          <dgm:chPref val="1"/>
        </dgm:presLayoutVars>
      </dgm:prSet>
      <dgm:spPr/>
    </dgm:pt>
    <dgm:pt modelId="{8C8A02E1-76E3-4239-B4D5-0D4D4868FA61}" type="pres">
      <dgm:prSet presAssocID="{497A1067-FE20-4C49-A3DB-30701D0563E6}" presName="sibTrans" presStyleCnt="0"/>
      <dgm:spPr/>
    </dgm:pt>
    <dgm:pt modelId="{3F55B8B1-FAE6-4D9F-A1F6-293655C32778}" type="pres">
      <dgm:prSet presAssocID="{D7883A81-D81F-40E7-8209-71BE61F2E54F}" presName="compNode" presStyleCnt="0"/>
      <dgm:spPr/>
    </dgm:pt>
    <dgm:pt modelId="{7F80E40B-E737-41A6-A5CB-8BAA687AB832}" type="pres">
      <dgm:prSet presAssocID="{D7883A81-D81F-40E7-8209-71BE61F2E54F}" presName="iconBgRect" presStyleLbl="bgShp" presStyleIdx="1" presStyleCnt="7"/>
      <dgm:spPr/>
    </dgm:pt>
    <dgm:pt modelId="{D9428908-C5B3-4054-B82B-B643A5D68D58}" type="pres">
      <dgm:prSet presAssocID="{D7883A81-D81F-40E7-8209-71BE61F2E54F}"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 mark"/>
        </a:ext>
      </dgm:extLst>
    </dgm:pt>
    <dgm:pt modelId="{653D4B72-0F8D-4EBB-A241-7FEA25EAC83D}" type="pres">
      <dgm:prSet presAssocID="{D7883A81-D81F-40E7-8209-71BE61F2E54F}" presName="spaceRect" presStyleCnt="0"/>
      <dgm:spPr/>
    </dgm:pt>
    <dgm:pt modelId="{9FB70915-7553-4FC4-AB9C-F5B990013C91}" type="pres">
      <dgm:prSet presAssocID="{D7883A81-D81F-40E7-8209-71BE61F2E54F}" presName="textRect" presStyleLbl="revTx" presStyleIdx="1" presStyleCnt="7">
        <dgm:presLayoutVars>
          <dgm:chMax val="1"/>
          <dgm:chPref val="1"/>
        </dgm:presLayoutVars>
      </dgm:prSet>
      <dgm:spPr/>
    </dgm:pt>
    <dgm:pt modelId="{029CE3B8-0E03-4500-9304-033339569DC6}" type="pres">
      <dgm:prSet presAssocID="{C45B855D-E3F6-4078-93D2-43D6AEE307B8}" presName="sibTrans" presStyleCnt="0"/>
      <dgm:spPr/>
    </dgm:pt>
    <dgm:pt modelId="{70CBF958-4395-4CB1-9135-097721602666}" type="pres">
      <dgm:prSet presAssocID="{0E180CD9-3FE6-4EE4-97F4-7725B90592E2}" presName="compNode" presStyleCnt="0"/>
      <dgm:spPr/>
    </dgm:pt>
    <dgm:pt modelId="{86B55CFF-CC0D-4AD4-9694-8381D1E27627}" type="pres">
      <dgm:prSet presAssocID="{0E180CD9-3FE6-4EE4-97F4-7725B90592E2}" presName="iconBgRect" presStyleLbl="bgShp" presStyleIdx="2" presStyleCnt="7"/>
      <dgm:spPr/>
    </dgm:pt>
    <dgm:pt modelId="{11242C7F-0D05-4E78-942A-9C1D7160C495}" type="pres">
      <dgm:prSet presAssocID="{0E180CD9-3FE6-4EE4-97F4-7725B90592E2}"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B7897A0F-3B52-45B5-A069-4523E1BD0887}" type="pres">
      <dgm:prSet presAssocID="{0E180CD9-3FE6-4EE4-97F4-7725B90592E2}" presName="spaceRect" presStyleCnt="0"/>
      <dgm:spPr/>
    </dgm:pt>
    <dgm:pt modelId="{074371EE-E876-4073-A6D2-60C102ED98D7}" type="pres">
      <dgm:prSet presAssocID="{0E180CD9-3FE6-4EE4-97F4-7725B90592E2}" presName="textRect" presStyleLbl="revTx" presStyleIdx="2" presStyleCnt="7">
        <dgm:presLayoutVars>
          <dgm:chMax val="1"/>
          <dgm:chPref val="1"/>
        </dgm:presLayoutVars>
      </dgm:prSet>
      <dgm:spPr/>
    </dgm:pt>
    <dgm:pt modelId="{EC2037D2-E307-4395-BE36-55C3A99C9C9B}" type="pres">
      <dgm:prSet presAssocID="{F388E4A3-615B-4568-AFBD-52C1BC4E3782}" presName="sibTrans" presStyleCnt="0"/>
      <dgm:spPr/>
    </dgm:pt>
    <dgm:pt modelId="{42F907AD-7474-40EC-9224-3C16B0110B2B}" type="pres">
      <dgm:prSet presAssocID="{33A9A961-5EB8-4D5E-BC03-76C201CB3B3D}" presName="compNode" presStyleCnt="0"/>
      <dgm:spPr/>
    </dgm:pt>
    <dgm:pt modelId="{7E1D4C8B-3CFF-4654-9066-3840F5A363DC}" type="pres">
      <dgm:prSet presAssocID="{33A9A961-5EB8-4D5E-BC03-76C201CB3B3D}" presName="iconBgRect" presStyleLbl="bgShp" presStyleIdx="3" presStyleCnt="7"/>
      <dgm:spPr/>
    </dgm:pt>
    <dgm:pt modelId="{564797D9-835B-4CED-920F-9E517A293E76}" type="pres">
      <dgm:prSet presAssocID="{33A9A961-5EB8-4D5E-BC03-76C201CB3B3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esentation with Checklist"/>
        </a:ext>
      </dgm:extLst>
    </dgm:pt>
    <dgm:pt modelId="{C166EC64-4854-4DD9-858D-75C345BED0D5}" type="pres">
      <dgm:prSet presAssocID="{33A9A961-5EB8-4D5E-BC03-76C201CB3B3D}" presName="spaceRect" presStyleCnt="0"/>
      <dgm:spPr/>
    </dgm:pt>
    <dgm:pt modelId="{18C18716-5CFF-4514-B549-8E9157C751D1}" type="pres">
      <dgm:prSet presAssocID="{33A9A961-5EB8-4D5E-BC03-76C201CB3B3D}" presName="textRect" presStyleLbl="revTx" presStyleIdx="3" presStyleCnt="7">
        <dgm:presLayoutVars>
          <dgm:chMax val="1"/>
          <dgm:chPref val="1"/>
        </dgm:presLayoutVars>
      </dgm:prSet>
      <dgm:spPr/>
    </dgm:pt>
    <dgm:pt modelId="{3737EB51-61BA-4F17-845D-1F4D4FB69DAC}" type="pres">
      <dgm:prSet presAssocID="{BABCB4A0-882F-48EB-89C9-D177D164783F}" presName="sibTrans" presStyleCnt="0"/>
      <dgm:spPr/>
    </dgm:pt>
    <dgm:pt modelId="{3F7EF1E5-ADC0-4C2C-8059-BEB769F276A7}" type="pres">
      <dgm:prSet presAssocID="{599505AF-FADB-40D5-A5BC-27AAA84670BE}" presName="compNode" presStyleCnt="0"/>
      <dgm:spPr/>
    </dgm:pt>
    <dgm:pt modelId="{F58697B5-7BA2-48CD-B479-3315609C196C}" type="pres">
      <dgm:prSet presAssocID="{599505AF-FADB-40D5-A5BC-27AAA84670BE}" presName="iconBgRect" presStyleLbl="bgShp" presStyleIdx="4" presStyleCnt="7"/>
      <dgm:spPr/>
    </dgm:pt>
    <dgm:pt modelId="{9829E39E-4B67-470C-955D-F566F692AC53}" type="pres">
      <dgm:prSet presAssocID="{599505AF-FADB-40D5-A5BC-27AAA84670B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hoolhouse"/>
        </a:ext>
      </dgm:extLst>
    </dgm:pt>
    <dgm:pt modelId="{03C237ED-0B06-4E42-8515-E13FDCADDC8F}" type="pres">
      <dgm:prSet presAssocID="{599505AF-FADB-40D5-A5BC-27AAA84670BE}" presName="spaceRect" presStyleCnt="0"/>
      <dgm:spPr/>
    </dgm:pt>
    <dgm:pt modelId="{91FCBDBB-8794-4CF5-9B3F-01DC752C8E1A}" type="pres">
      <dgm:prSet presAssocID="{599505AF-FADB-40D5-A5BC-27AAA84670BE}" presName="textRect" presStyleLbl="revTx" presStyleIdx="4" presStyleCnt="7">
        <dgm:presLayoutVars>
          <dgm:chMax val="1"/>
          <dgm:chPref val="1"/>
        </dgm:presLayoutVars>
      </dgm:prSet>
      <dgm:spPr/>
    </dgm:pt>
    <dgm:pt modelId="{E17ACDFF-56EE-463B-8D4A-3A491B05F7E5}" type="pres">
      <dgm:prSet presAssocID="{8E94B3BD-8A80-41BB-9D7A-E1AF21EC4B16}" presName="sibTrans" presStyleCnt="0"/>
      <dgm:spPr/>
    </dgm:pt>
    <dgm:pt modelId="{21E6CFBB-95BA-41E1-9089-0CAC72C073A3}" type="pres">
      <dgm:prSet presAssocID="{F496FC2F-9A26-4C58-8B54-AFC52C16DE57}" presName="compNode" presStyleCnt="0"/>
      <dgm:spPr/>
    </dgm:pt>
    <dgm:pt modelId="{66FEC327-105C-4D27-B443-5046BCA1F2BE}" type="pres">
      <dgm:prSet presAssocID="{F496FC2F-9A26-4C58-8B54-AFC52C16DE57}" presName="iconBgRect" presStyleLbl="bgShp" presStyleIdx="5" presStyleCnt="7"/>
      <dgm:spPr/>
    </dgm:pt>
    <dgm:pt modelId="{B6B34A11-6CF8-47DD-BE7E-886BA910D866}" type="pres">
      <dgm:prSet presAssocID="{F496FC2F-9A26-4C58-8B54-AFC52C16DE57}"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ater"/>
        </a:ext>
      </dgm:extLst>
    </dgm:pt>
    <dgm:pt modelId="{D9A33585-65CD-43B7-A176-439277F74136}" type="pres">
      <dgm:prSet presAssocID="{F496FC2F-9A26-4C58-8B54-AFC52C16DE57}" presName="spaceRect" presStyleCnt="0"/>
      <dgm:spPr/>
    </dgm:pt>
    <dgm:pt modelId="{51AED728-BCC9-4E53-8D8D-6315488D0ABC}" type="pres">
      <dgm:prSet presAssocID="{F496FC2F-9A26-4C58-8B54-AFC52C16DE57}" presName="textRect" presStyleLbl="revTx" presStyleIdx="5" presStyleCnt="7">
        <dgm:presLayoutVars>
          <dgm:chMax val="1"/>
          <dgm:chPref val="1"/>
        </dgm:presLayoutVars>
      </dgm:prSet>
      <dgm:spPr/>
    </dgm:pt>
    <dgm:pt modelId="{CBD94A71-A554-4593-B2D9-A9898043DA50}" type="pres">
      <dgm:prSet presAssocID="{D7BF5EA1-F0C9-49E3-BAA0-37E5EED73588}" presName="sibTrans" presStyleCnt="0"/>
      <dgm:spPr/>
    </dgm:pt>
    <dgm:pt modelId="{1AB2D0A5-9DAB-46CE-921B-587A24B28514}" type="pres">
      <dgm:prSet presAssocID="{5922AB15-CF77-4306-9FA5-2504AA5D168D}" presName="compNode" presStyleCnt="0"/>
      <dgm:spPr/>
    </dgm:pt>
    <dgm:pt modelId="{13940265-6154-41A5-A11F-BDA0683BF2A1}" type="pres">
      <dgm:prSet presAssocID="{5922AB15-CF77-4306-9FA5-2504AA5D168D}" presName="iconBgRect" presStyleLbl="bgShp" presStyleIdx="6" presStyleCnt="7"/>
      <dgm:spPr/>
    </dgm:pt>
    <dgm:pt modelId="{DF167654-707F-4FAC-8BC4-F13D9F092820}" type="pres">
      <dgm:prSet presAssocID="{5922AB15-CF77-4306-9FA5-2504AA5D168D}"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ight Bulb and Pencil"/>
        </a:ext>
      </dgm:extLst>
    </dgm:pt>
    <dgm:pt modelId="{91FF1F67-C053-4492-A02E-8E1DBBE12D7B}" type="pres">
      <dgm:prSet presAssocID="{5922AB15-CF77-4306-9FA5-2504AA5D168D}" presName="spaceRect" presStyleCnt="0"/>
      <dgm:spPr/>
    </dgm:pt>
    <dgm:pt modelId="{8456B7AE-A10E-456E-84B2-5546599C5A06}" type="pres">
      <dgm:prSet presAssocID="{5922AB15-CF77-4306-9FA5-2504AA5D168D}" presName="textRect" presStyleLbl="revTx" presStyleIdx="6" presStyleCnt="7">
        <dgm:presLayoutVars>
          <dgm:chMax val="1"/>
          <dgm:chPref val="1"/>
        </dgm:presLayoutVars>
      </dgm:prSet>
      <dgm:spPr/>
    </dgm:pt>
  </dgm:ptLst>
  <dgm:cxnLst>
    <dgm:cxn modelId="{C6A04911-3C5E-47FC-A78B-C2394F9B418E}" srcId="{3BD56015-E1CF-4E67-B4E9-6D0B31CF8B9B}" destId="{F496FC2F-9A26-4C58-8B54-AFC52C16DE57}" srcOrd="5" destOrd="0" parTransId="{58497743-10C0-40DF-8C93-3658324128A9}" sibTransId="{D7BF5EA1-F0C9-49E3-BAA0-37E5EED73588}"/>
    <dgm:cxn modelId="{0B0DB211-5813-4B41-9860-34B6C403ADF5}" type="presOf" srcId="{33A9A961-5EB8-4D5E-BC03-76C201CB3B3D}" destId="{18C18716-5CFF-4514-B549-8E9157C751D1}" srcOrd="0" destOrd="0" presId="urn:microsoft.com/office/officeart/2018/5/layout/IconCircleLabelList"/>
    <dgm:cxn modelId="{45AB0F1B-7EBF-4383-BE36-8F63B00AF4CB}" type="presOf" srcId="{3BD56015-E1CF-4E67-B4E9-6D0B31CF8B9B}" destId="{FA64FD35-02E3-4881-B45C-37F3C100AF95}" srcOrd="0" destOrd="0" presId="urn:microsoft.com/office/officeart/2018/5/layout/IconCircleLabelList"/>
    <dgm:cxn modelId="{D9299535-458E-4F80-B6CF-133B27DAF166}" type="presOf" srcId="{8C216A8A-F6D3-4230-A63B-E33479E0D71F}" destId="{A968E6F8-6474-4CA2-86B7-603FF41CDD56}" srcOrd="0" destOrd="0" presId="urn:microsoft.com/office/officeart/2018/5/layout/IconCircleLabelList"/>
    <dgm:cxn modelId="{1EAD503E-01B1-4730-9B5B-D6A75612E7EF}" type="presOf" srcId="{599505AF-FADB-40D5-A5BC-27AAA84670BE}" destId="{91FCBDBB-8794-4CF5-9B3F-01DC752C8E1A}" srcOrd="0" destOrd="0" presId="urn:microsoft.com/office/officeart/2018/5/layout/IconCircleLabelList"/>
    <dgm:cxn modelId="{03BB085E-90C1-48C2-A176-B3A3829B4F4B}" srcId="{3BD56015-E1CF-4E67-B4E9-6D0B31CF8B9B}" destId="{8C216A8A-F6D3-4230-A63B-E33479E0D71F}" srcOrd="0" destOrd="0" parTransId="{6F871A81-08E7-4CF8-815D-A615F0060645}" sibTransId="{497A1067-FE20-4C49-A3DB-30701D0563E6}"/>
    <dgm:cxn modelId="{CB21D288-1ED7-4168-B02A-FEAC68D82B20}" srcId="{3BD56015-E1CF-4E67-B4E9-6D0B31CF8B9B}" destId="{D7883A81-D81F-40E7-8209-71BE61F2E54F}" srcOrd="1" destOrd="0" parTransId="{1856F970-5D5E-4D44-9DB7-DDEEB5865168}" sibTransId="{C45B855D-E3F6-4078-93D2-43D6AEE307B8}"/>
    <dgm:cxn modelId="{288E628B-CCBA-4984-B543-FE61F1C41819}" type="presOf" srcId="{D7883A81-D81F-40E7-8209-71BE61F2E54F}" destId="{9FB70915-7553-4FC4-AB9C-F5B990013C91}" srcOrd="0" destOrd="0" presId="urn:microsoft.com/office/officeart/2018/5/layout/IconCircleLabelList"/>
    <dgm:cxn modelId="{892FC2AF-2CDA-4B22-878F-6460E6B734E0}" srcId="{3BD56015-E1CF-4E67-B4E9-6D0B31CF8B9B}" destId="{0E180CD9-3FE6-4EE4-97F4-7725B90592E2}" srcOrd="2" destOrd="0" parTransId="{0A8599BB-E13C-4EDF-A486-72131559E7D2}" sibTransId="{F388E4A3-615B-4568-AFBD-52C1BC4E3782}"/>
    <dgm:cxn modelId="{238120B2-A033-4196-AD8A-C54EA3013E81}" srcId="{3BD56015-E1CF-4E67-B4E9-6D0B31CF8B9B}" destId="{5922AB15-CF77-4306-9FA5-2504AA5D168D}" srcOrd="6" destOrd="0" parTransId="{AABF1730-E007-4E53-BECD-786BC0C9E2C8}" sibTransId="{EC99951B-1095-4BED-A8DB-FB54DF175FAF}"/>
    <dgm:cxn modelId="{6D7E9CC6-B388-44E8-877C-579573593D6B}" type="presOf" srcId="{F496FC2F-9A26-4C58-8B54-AFC52C16DE57}" destId="{51AED728-BCC9-4E53-8D8D-6315488D0ABC}" srcOrd="0" destOrd="0" presId="urn:microsoft.com/office/officeart/2018/5/layout/IconCircleLabelList"/>
    <dgm:cxn modelId="{D0586FCD-00EE-463A-AA8F-70D1CEDEB1BD}" type="presOf" srcId="{5922AB15-CF77-4306-9FA5-2504AA5D168D}" destId="{8456B7AE-A10E-456E-84B2-5546599C5A06}" srcOrd="0" destOrd="0" presId="urn:microsoft.com/office/officeart/2018/5/layout/IconCircleLabelList"/>
    <dgm:cxn modelId="{24B657E6-C8FB-48CF-B62D-6F2138BE73A2}" srcId="{3BD56015-E1CF-4E67-B4E9-6D0B31CF8B9B}" destId="{599505AF-FADB-40D5-A5BC-27AAA84670BE}" srcOrd="4" destOrd="0" parTransId="{DF292DFB-64EC-4BC9-B0D8-31C82B6EE5B9}" sibTransId="{8E94B3BD-8A80-41BB-9D7A-E1AF21EC4B16}"/>
    <dgm:cxn modelId="{AF302CFB-185C-48AA-B075-AA1F50F2A97F}" type="presOf" srcId="{0E180CD9-3FE6-4EE4-97F4-7725B90592E2}" destId="{074371EE-E876-4073-A6D2-60C102ED98D7}" srcOrd="0" destOrd="0" presId="urn:microsoft.com/office/officeart/2018/5/layout/IconCircleLabelList"/>
    <dgm:cxn modelId="{3E856AFF-6943-4608-8352-1701E060D9CE}" srcId="{3BD56015-E1CF-4E67-B4E9-6D0B31CF8B9B}" destId="{33A9A961-5EB8-4D5E-BC03-76C201CB3B3D}" srcOrd="3" destOrd="0" parTransId="{1622AD75-6C87-4DC9-BA5E-C8DA2BE50BB7}" sibTransId="{BABCB4A0-882F-48EB-89C9-D177D164783F}"/>
    <dgm:cxn modelId="{46D8FD52-AC7A-482A-898E-CA42C1E26F2F}" type="presParOf" srcId="{FA64FD35-02E3-4881-B45C-37F3C100AF95}" destId="{701A4B2F-A55F-4D3A-9A6D-6E05DE7EBC8E}" srcOrd="0" destOrd="0" presId="urn:microsoft.com/office/officeart/2018/5/layout/IconCircleLabelList"/>
    <dgm:cxn modelId="{08B1F5F7-D563-494D-94FA-0322013E0FB8}" type="presParOf" srcId="{701A4B2F-A55F-4D3A-9A6D-6E05DE7EBC8E}" destId="{BBD55071-6069-4A3D-B281-82F623C5CFBD}" srcOrd="0" destOrd="0" presId="urn:microsoft.com/office/officeart/2018/5/layout/IconCircleLabelList"/>
    <dgm:cxn modelId="{A9F77657-5921-4EDB-86E3-75537E405A89}" type="presParOf" srcId="{701A4B2F-A55F-4D3A-9A6D-6E05DE7EBC8E}" destId="{39DC85B9-F9F2-4CBF-9DCA-C0893BA24BF6}" srcOrd="1" destOrd="0" presId="urn:microsoft.com/office/officeart/2018/5/layout/IconCircleLabelList"/>
    <dgm:cxn modelId="{62CB4441-6C0F-40BE-9528-802B7D46C493}" type="presParOf" srcId="{701A4B2F-A55F-4D3A-9A6D-6E05DE7EBC8E}" destId="{91FEB44E-4F5A-4168-85AD-EA15AA053A43}" srcOrd="2" destOrd="0" presId="urn:microsoft.com/office/officeart/2018/5/layout/IconCircleLabelList"/>
    <dgm:cxn modelId="{C1B11E8F-0034-4953-9336-480BA561975C}" type="presParOf" srcId="{701A4B2F-A55F-4D3A-9A6D-6E05DE7EBC8E}" destId="{A968E6F8-6474-4CA2-86B7-603FF41CDD56}" srcOrd="3" destOrd="0" presId="urn:microsoft.com/office/officeart/2018/5/layout/IconCircleLabelList"/>
    <dgm:cxn modelId="{532FA758-B955-4C03-BFD3-B92EA703ED5F}" type="presParOf" srcId="{FA64FD35-02E3-4881-B45C-37F3C100AF95}" destId="{8C8A02E1-76E3-4239-B4D5-0D4D4868FA61}" srcOrd="1" destOrd="0" presId="urn:microsoft.com/office/officeart/2018/5/layout/IconCircleLabelList"/>
    <dgm:cxn modelId="{D1E2BC23-DB89-4AE6-BCAA-5797B04C619C}" type="presParOf" srcId="{FA64FD35-02E3-4881-B45C-37F3C100AF95}" destId="{3F55B8B1-FAE6-4D9F-A1F6-293655C32778}" srcOrd="2" destOrd="0" presId="urn:microsoft.com/office/officeart/2018/5/layout/IconCircleLabelList"/>
    <dgm:cxn modelId="{69EE2177-9EA1-435C-9049-158EF1A5DFA7}" type="presParOf" srcId="{3F55B8B1-FAE6-4D9F-A1F6-293655C32778}" destId="{7F80E40B-E737-41A6-A5CB-8BAA687AB832}" srcOrd="0" destOrd="0" presId="urn:microsoft.com/office/officeart/2018/5/layout/IconCircleLabelList"/>
    <dgm:cxn modelId="{D1CC6D0C-1A43-40EA-A92B-1B9C053E3A7B}" type="presParOf" srcId="{3F55B8B1-FAE6-4D9F-A1F6-293655C32778}" destId="{D9428908-C5B3-4054-B82B-B643A5D68D58}" srcOrd="1" destOrd="0" presId="urn:microsoft.com/office/officeart/2018/5/layout/IconCircleLabelList"/>
    <dgm:cxn modelId="{19C61233-4DD4-4C5F-8452-5FE2FD6A5B77}" type="presParOf" srcId="{3F55B8B1-FAE6-4D9F-A1F6-293655C32778}" destId="{653D4B72-0F8D-4EBB-A241-7FEA25EAC83D}" srcOrd="2" destOrd="0" presId="urn:microsoft.com/office/officeart/2018/5/layout/IconCircleLabelList"/>
    <dgm:cxn modelId="{B994B524-5865-43E9-BA45-DA848F5511C3}" type="presParOf" srcId="{3F55B8B1-FAE6-4D9F-A1F6-293655C32778}" destId="{9FB70915-7553-4FC4-AB9C-F5B990013C91}" srcOrd="3" destOrd="0" presId="urn:microsoft.com/office/officeart/2018/5/layout/IconCircleLabelList"/>
    <dgm:cxn modelId="{D399EB43-8F06-4566-A4E3-0AD90F67DD2F}" type="presParOf" srcId="{FA64FD35-02E3-4881-B45C-37F3C100AF95}" destId="{029CE3B8-0E03-4500-9304-033339569DC6}" srcOrd="3" destOrd="0" presId="urn:microsoft.com/office/officeart/2018/5/layout/IconCircleLabelList"/>
    <dgm:cxn modelId="{AA554E66-F8F6-4124-A7F9-44ADBDAF9358}" type="presParOf" srcId="{FA64FD35-02E3-4881-B45C-37F3C100AF95}" destId="{70CBF958-4395-4CB1-9135-097721602666}" srcOrd="4" destOrd="0" presId="urn:microsoft.com/office/officeart/2018/5/layout/IconCircleLabelList"/>
    <dgm:cxn modelId="{C2174FFA-DECD-47B4-9C21-A3928F8143F1}" type="presParOf" srcId="{70CBF958-4395-4CB1-9135-097721602666}" destId="{86B55CFF-CC0D-4AD4-9694-8381D1E27627}" srcOrd="0" destOrd="0" presId="urn:microsoft.com/office/officeart/2018/5/layout/IconCircleLabelList"/>
    <dgm:cxn modelId="{E9BE371F-C5E3-4901-B836-EFAB3EE790F9}" type="presParOf" srcId="{70CBF958-4395-4CB1-9135-097721602666}" destId="{11242C7F-0D05-4E78-942A-9C1D7160C495}" srcOrd="1" destOrd="0" presId="urn:microsoft.com/office/officeart/2018/5/layout/IconCircleLabelList"/>
    <dgm:cxn modelId="{29E04E4C-2CBF-4C9E-8B75-387D3F974930}" type="presParOf" srcId="{70CBF958-4395-4CB1-9135-097721602666}" destId="{B7897A0F-3B52-45B5-A069-4523E1BD0887}" srcOrd="2" destOrd="0" presId="urn:microsoft.com/office/officeart/2018/5/layout/IconCircleLabelList"/>
    <dgm:cxn modelId="{F1F2BF14-0FB0-4240-98F8-179F598E144C}" type="presParOf" srcId="{70CBF958-4395-4CB1-9135-097721602666}" destId="{074371EE-E876-4073-A6D2-60C102ED98D7}" srcOrd="3" destOrd="0" presId="urn:microsoft.com/office/officeart/2018/5/layout/IconCircleLabelList"/>
    <dgm:cxn modelId="{91B89DB0-45D1-49B8-A11C-CDEB54865A41}" type="presParOf" srcId="{FA64FD35-02E3-4881-B45C-37F3C100AF95}" destId="{EC2037D2-E307-4395-BE36-55C3A99C9C9B}" srcOrd="5" destOrd="0" presId="urn:microsoft.com/office/officeart/2018/5/layout/IconCircleLabelList"/>
    <dgm:cxn modelId="{8439E6E5-1DB1-4656-B481-E35C14131A55}" type="presParOf" srcId="{FA64FD35-02E3-4881-B45C-37F3C100AF95}" destId="{42F907AD-7474-40EC-9224-3C16B0110B2B}" srcOrd="6" destOrd="0" presId="urn:microsoft.com/office/officeart/2018/5/layout/IconCircleLabelList"/>
    <dgm:cxn modelId="{2C38BABC-85A8-4C2E-B31C-D7C50C8BF74F}" type="presParOf" srcId="{42F907AD-7474-40EC-9224-3C16B0110B2B}" destId="{7E1D4C8B-3CFF-4654-9066-3840F5A363DC}" srcOrd="0" destOrd="0" presId="urn:microsoft.com/office/officeart/2018/5/layout/IconCircleLabelList"/>
    <dgm:cxn modelId="{F717E011-E331-4CD2-B6CF-EA20C10FD214}" type="presParOf" srcId="{42F907AD-7474-40EC-9224-3C16B0110B2B}" destId="{564797D9-835B-4CED-920F-9E517A293E76}" srcOrd="1" destOrd="0" presId="urn:microsoft.com/office/officeart/2018/5/layout/IconCircleLabelList"/>
    <dgm:cxn modelId="{75C33F33-A5CE-460D-A1C7-2448118EAB13}" type="presParOf" srcId="{42F907AD-7474-40EC-9224-3C16B0110B2B}" destId="{C166EC64-4854-4DD9-858D-75C345BED0D5}" srcOrd="2" destOrd="0" presId="urn:microsoft.com/office/officeart/2018/5/layout/IconCircleLabelList"/>
    <dgm:cxn modelId="{FC1339A6-5634-4DF7-A4AF-28CCB7CC2119}" type="presParOf" srcId="{42F907AD-7474-40EC-9224-3C16B0110B2B}" destId="{18C18716-5CFF-4514-B549-8E9157C751D1}" srcOrd="3" destOrd="0" presId="urn:microsoft.com/office/officeart/2018/5/layout/IconCircleLabelList"/>
    <dgm:cxn modelId="{DA7D3502-57A8-49D0-81E6-47249A191299}" type="presParOf" srcId="{FA64FD35-02E3-4881-B45C-37F3C100AF95}" destId="{3737EB51-61BA-4F17-845D-1F4D4FB69DAC}" srcOrd="7" destOrd="0" presId="urn:microsoft.com/office/officeart/2018/5/layout/IconCircleLabelList"/>
    <dgm:cxn modelId="{41A7D59B-E9B4-4534-8719-A718F4DD9D25}" type="presParOf" srcId="{FA64FD35-02E3-4881-B45C-37F3C100AF95}" destId="{3F7EF1E5-ADC0-4C2C-8059-BEB769F276A7}" srcOrd="8" destOrd="0" presId="urn:microsoft.com/office/officeart/2018/5/layout/IconCircleLabelList"/>
    <dgm:cxn modelId="{E7628E0E-6179-45AA-A613-A829586B5D85}" type="presParOf" srcId="{3F7EF1E5-ADC0-4C2C-8059-BEB769F276A7}" destId="{F58697B5-7BA2-48CD-B479-3315609C196C}" srcOrd="0" destOrd="0" presId="urn:microsoft.com/office/officeart/2018/5/layout/IconCircleLabelList"/>
    <dgm:cxn modelId="{EF34A0A7-9156-46F7-BE93-6F422ED64449}" type="presParOf" srcId="{3F7EF1E5-ADC0-4C2C-8059-BEB769F276A7}" destId="{9829E39E-4B67-470C-955D-F566F692AC53}" srcOrd="1" destOrd="0" presId="urn:microsoft.com/office/officeart/2018/5/layout/IconCircleLabelList"/>
    <dgm:cxn modelId="{E5A1ACAC-50AB-4672-A5AF-12FB6C8FFA34}" type="presParOf" srcId="{3F7EF1E5-ADC0-4C2C-8059-BEB769F276A7}" destId="{03C237ED-0B06-4E42-8515-E13FDCADDC8F}" srcOrd="2" destOrd="0" presId="urn:microsoft.com/office/officeart/2018/5/layout/IconCircleLabelList"/>
    <dgm:cxn modelId="{F3D7FD9F-5FD6-4353-B985-E533EFD18D47}" type="presParOf" srcId="{3F7EF1E5-ADC0-4C2C-8059-BEB769F276A7}" destId="{91FCBDBB-8794-4CF5-9B3F-01DC752C8E1A}" srcOrd="3" destOrd="0" presId="urn:microsoft.com/office/officeart/2018/5/layout/IconCircleLabelList"/>
    <dgm:cxn modelId="{A44DBE11-EC87-41D5-9A62-79DE4982AB58}" type="presParOf" srcId="{FA64FD35-02E3-4881-B45C-37F3C100AF95}" destId="{E17ACDFF-56EE-463B-8D4A-3A491B05F7E5}" srcOrd="9" destOrd="0" presId="urn:microsoft.com/office/officeart/2018/5/layout/IconCircleLabelList"/>
    <dgm:cxn modelId="{A01FE714-137E-4946-B1B3-2082985A7F28}" type="presParOf" srcId="{FA64FD35-02E3-4881-B45C-37F3C100AF95}" destId="{21E6CFBB-95BA-41E1-9089-0CAC72C073A3}" srcOrd="10" destOrd="0" presId="urn:microsoft.com/office/officeart/2018/5/layout/IconCircleLabelList"/>
    <dgm:cxn modelId="{933B4344-99AE-45F0-848E-F2C184E77BF3}" type="presParOf" srcId="{21E6CFBB-95BA-41E1-9089-0CAC72C073A3}" destId="{66FEC327-105C-4D27-B443-5046BCA1F2BE}" srcOrd="0" destOrd="0" presId="urn:microsoft.com/office/officeart/2018/5/layout/IconCircleLabelList"/>
    <dgm:cxn modelId="{9F00E9CB-1F8A-451B-873A-4B3F7F086E67}" type="presParOf" srcId="{21E6CFBB-95BA-41E1-9089-0CAC72C073A3}" destId="{B6B34A11-6CF8-47DD-BE7E-886BA910D866}" srcOrd="1" destOrd="0" presId="urn:microsoft.com/office/officeart/2018/5/layout/IconCircleLabelList"/>
    <dgm:cxn modelId="{ED22937B-1796-465F-B4D1-E1129BF34A10}" type="presParOf" srcId="{21E6CFBB-95BA-41E1-9089-0CAC72C073A3}" destId="{D9A33585-65CD-43B7-A176-439277F74136}" srcOrd="2" destOrd="0" presId="urn:microsoft.com/office/officeart/2018/5/layout/IconCircleLabelList"/>
    <dgm:cxn modelId="{5CF5E2A7-283F-4265-BDB7-08ED0F4DA31E}" type="presParOf" srcId="{21E6CFBB-95BA-41E1-9089-0CAC72C073A3}" destId="{51AED728-BCC9-4E53-8D8D-6315488D0ABC}" srcOrd="3" destOrd="0" presId="urn:microsoft.com/office/officeart/2018/5/layout/IconCircleLabelList"/>
    <dgm:cxn modelId="{2A5F333C-1780-4427-92E5-3E8AEDEA4F9B}" type="presParOf" srcId="{FA64FD35-02E3-4881-B45C-37F3C100AF95}" destId="{CBD94A71-A554-4593-B2D9-A9898043DA50}" srcOrd="11" destOrd="0" presId="urn:microsoft.com/office/officeart/2018/5/layout/IconCircleLabelList"/>
    <dgm:cxn modelId="{5E9E80FF-8964-4C4C-8BDD-4D1FE06E5513}" type="presParOf" srcId="{FA64FD35-02E3-4881-B45C-37F3C100AF95}" destId="{1AB2D0A5-9DAB-46CE-921B-587A24B28514}" srcOrd="12" destOrd="0" presId="urn:microsoft.com/office/officeart/2018/5/layout/IconCircleLabelList"/>
    <dgm:cxn modelId="{7B5106C0-FEA0-46E6-B006-675E01C3E466}" type="presParOf" srcId="{1AB2D0A5-9DAB-46CE-921B-587A24B28514}" destId="{13940265-6154-41A5-A11F-BDA0683BF2A1}" srcOrd="0" destOrd="0" presId="urn:microsoft.com/office/officeart/2018/5/layout/IconCircleLabelList"/>
    <dgm:cxn modelId="{1DBA6907-B2A9-43E8-BBCF-172AD83E2843}" type="presParOf" srcId="{1AB2D0A5-9DAB-46CE-921B-587A24B28514}" destId="{DF167654-707F-4FAC-8BC4-F13D9F092820}" srcOrd="1" destOrd="0" presId="urn:microsoft.com/office/officeart/2018/5/layout/IconCircleLabelList"/>
    <dgm:cxn modelId="{BD87A18D-5AAA-428B-9F20-3FC45295F8C9}" type="presParOf" srcId="{1AB2D0A5-9DAB-46CE-921B-587A24B28514}" destId="{91FF1F67-C053-4492-A02E-8E1DBBE12D7B}" srcOrd="2" destOrd="0" presId="urn:microsoft.com/office/officeart/2018/5/layout/IconCircleLabelList"/>
    <dgm:cxn modelId="{8FBE413A-3F8F-4685-BD97-77766447864E}" type="presParOf" srcId="{1AB2D0A5-9DAB-46CE-921B-587A24B28514}" destId="{8456B7AE-A10E-456E-84B2-5546599C5A0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140964-48CF-4830-BFD8-F36EC688D53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0DF965F8-60B0-4A22-ADEF-83E49C0C1ECA}">
      <dgm:prSet/>
      <dgm:spPr/>
      <dgm:t>
        <a:bodyPr/>
        <a:lstStyle/>
        <a:p>
          <a:pPr>
            <a:lnSpc>
              <a:spcPct val="100000"/>
            </a:lnSpc>
          </a:pPr>
          <a:r>
            <a:rPr lang="en-IN" dirty="0"/>
            <a:t>AASRA is working with rural Women Groups, Weaver Community, youth &amp; Individual Entrepreneurs, Tribal and Sections amongst backward </a:t>
          </a:r>
          <a:r>
            <a:rPr lang="en-IN"/>
            <a:t>communities.</a:t>
          </a:r>
          <a:endParaRPr lang="en-US" dirty="0"/>
        </a:p>
      </dgm:t>
    </dgm:pt>
    <dgm:pt modelId="{BD7CFAB8-7D74-4F06-9A03-8E570FE459D4}" type="parTrans" cxnId="{EBE165E4-EC2E-40BA-BE0B-D91F7BA7C659}">
      <dgm:prSet/>
      <dgm:spPr/>
      <dgm:t>
        <a:bodyPr/>
        <a:lstStyle/>
        <a:p>
          <a:endParaRPr lang="en-US"/>
        </a:p>
      </dgm:t>
    </dgm:pt>
    <dgm:pt modelId="{E8A956A5-EC78-4E48-8FAB-0EDB8E1DCB6E}" type="sibTrans" cxnId="{EBE165E4-EC2E-40BA-BE0B-D91F7BA7C659}">
      <dgm:prSet/>
      <dgm:spPr/>
      <dgm:t>
        <a:bodyPr/>
        <a:lstStyle/>
        <a:p>
          <a:endParaRPr lang="en-US"/>
        </a:p>
      </dgm:t>
    </dgm:pt>
    <dgm:pt modelId="{E83A6D97-7A7B-4FEE-876B-54122EA77DD5}">
      <dgm:prSet/>
      <dgm:spPr/>
      <dgm:t>
        <a:bodyPr/>
        <a:lstStyle/>
        <a:p>
          <a:pPr>
            <a:lnSpc>
              <a:spcPct val="100000"/>
            </a:lnSpc>
          </a:pPr>
          <a:r>
            <a:rPr lang="en-IN"/>
            <a:t>AASRA also plans extend its operations to remote tribal villages and reach medical, drinking water and modern farming programmes for their betterment.</a:t>
          </a:r>
          <a:endParaRPr lang="en-US"/>
        </a:p>
      </dgm:t>
    </dgm:pt>
    <dgm:pt modelId="{F715F5ED-C11C-4AC4-A5B9-03D87C328DA5}" type="parTrans" cxnId="{48031B4B-D2CF-4549-AE05-5A300E49822B}">
      <dgm:prSet/>
      <dgm:spPr/>
      <dgm:t>
        <a:bodyPr/>
        <a:lstStyle/>
        <a:p>
          <a:endParaRPr lang="en-US"/>
        </a:p>
      </dgm:t>
    </dgm:pt>
    <dgm:pt modelId="{932F518C-A5DF-4662-B827-0A1566C13DAE}" type="sibTrans" cxnId="{48031B4B-D2CF-4549-AE05-5A300E49822B}">
      <dgm:prSet/>
      <dgm:spPr/>
      <dgm:t>
        <a:bodyPr/>
        <a:lstStyle/>
        <a:p>
          <a:endParaRPr lang="en-US"/>
        </a:p>
      </dgm:t>
    </dgm:pt>
    <dgm:pt modelId="{1E750F15-41F0-4CCB-A514-D9434B6B6656}" type="pres">
      <dgm:prSet presAssocID="{B5140964-48CF-4830-BFD8-F36EC688D530}" presName="linear" presStyleCnt="0">
        <dgm:presLayoutVars>
          <dgm:animLvl val="lvl"/>
          <dgm:resizeHandles val="exact"/>
        </dgm:presLayoutVars>
      </dgm:prSet>
      <dgm:spPr/>
    </dgm:pt>
    <dgm:pt modelId="{E7635CF1-9AF9-4F91-9FCA-9D00330E9189}" type="pres">
      <dgm:prSet presAssocID="{0DF965F8-60B0-4A22-ADEF-83E49C0C1ECA}" presName="parentText" presStyleLbl="node1" presStyleIdx="0" presStyleCnt="2" custLinFactNeighborX="0" custLinFactNeighborY="-24667">
        <dgm:presLayoutVars>
          <dgm:chMax val="0"/>
          <dgm:bulletEnabled val="1"/>
        </dgm:presLayoutVars>
      </dgm:prSet>
      <dgm:spPr/>
    </dgm:pt>
    <dgm:pt modelId="{9B87FCF3-04AD-4C2C-A132-568A77E54AAF}" type="pres">
      <dgm:prSet presAssocID="{E8A956A5-EC78-4E48-8FAB-0EDB8E1DCB6E}" presName="spacer" presStyleCnt="0"/>
      <dgm:spPr/>
    </dgm:pt>
    <dgm:pt modelId="{B442FD7A-1EB1-4A23-8441-C18728FD95C4}" type="pres">
      <dgm:prSet presAssocID="{E83A6D97-7A7B-4FEE-876B-54122EA77DD5}" presName="parentText" presStyleLbl="node1" presStyleIdx="1" presStyleCnt="2">
        <dgm:presLayoutVars>
          <dgm:chMax val="0"/>
          <dgm:bulletEnabled val="1"/>
        </dgm:presLayoutVars>
      </dgm:prSet>
      <dgm:spPr/>
    </dgm:pt>
  </dgm:ptLst>
  <dgm:cxnLst>
    <dgm:cxn modelId="{48031B4B-D2CF-4549-AE05-5A300E49822B}" srcId="{B5140964-48CF-4830-BFD8-F36EC688D530}" destId="{E83A6D97-7A7B-4FEE-876B-54122EA77DD5}" srcOrd="1" destOrd="0" parTransId="{F715F5ED-C11C-4AC4-A5B9-03D87C328DA5}" sibTransId="{932F518C-A5DF-4662-B827-0A1566C13DAE}"/>
    <dgm:cxn modelId="{9086167E-F103-4F1C-810C-11CC0DBBA344}" type="presOf" srcId="{0DF965F8-60B0-4A22-ADEF-83E49C0C1ECA}" destId="{E7635CF1-9AF9-4F91-9FCA-9D00330E9189}" srcOrd="0" destOrd="0" presId="urn:microsoft.com/office/officeart/2005/8/layout/vList2"/>
    <dgm:cxn modelId="{0379B3D4-820B-45AF-84FA-E1B3DC141DAC}" type="presOf" srcId="{E83A6D97-7A7B-4FEE-876B-54122EA77DD5}" destId="{B442FD7A-1EB1-4A23-8441-C18728FD95C4}" srcOrd="0" destOrd="0" presId="urn:microsoft.com/office/officeart/2005/8/layout/vList2"/>
    <dgm:cxn modelId="{EBE165E4-EC2E-40BA-BE0B-D91F7BA7C659}" srcId="{B5140964-48CF-4830-BFD8-F36EC688D530}" destId="{0DF965F8-60B0-4A22-ADEF-83E49C0C1ECA}" srcOrd="0" destOrd="0" parTransId="{BD7CFAB8-7D74-4F06-9A03-8E570FE459D4}" sibTransId="{E8A956A5-EC78-4E48-8FAB-0EDB8E1DCB6E}"/>
    <dgm:cxn modelId="{0E74C8E7-5B34-42D0-94BB-05F5897EDE33}" type="presOf" srcId="{B5140964-48CF-4830-BFD8-F36EC688D530}" destId="{1E750F15-41F0-4CCB-A514-D9434B6B6656}" srcOrd="0" destOrd="0" presId="urn:microsoft.com/office/officeart/2005/8/layout/vList2"/>
    <dgm:cxn modelId="{DE62D2AA-7032-458E-9BC2-A0B7D74484E9}" type="presParOf" srcId="{1E750F15-41F0-4CCB-A514-D9434B6B6656}" destId="{E7635CF1-9AF9-4F91-9FCA-9D00330E9189}" srcOrd="0" destOrd="0" presId="urn:microsoft.com/office/officeart/2005/8/layout/vList2"/>
    <dgm:cxn modelId="{BEDCD5DF-2B54-4704-980E-C40D5C83D568}" type="presParOf" srcId="{1E750F15-41F0-4CCB-A514-D9434B6B6656}" destId="{9B87FCF3-04AD-4C2C-A132-568A77E54AAF}" srcOrd="1" destOrd="0" presId="urn:microsoft.com/office/officeart/2005/8/layout/vList2"/>
    <dgm:cxn modelId="{A4F9C723-E500-4D3D-97ED-157231EAA063}" type="presParOf" srcId="{1E750F15-41F0-4CCB-A514-D9434B6B6656}" destId="{B442FD7A-1EB1-4A23-8441-C18728FD95C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F2CF40-0E62-4CFE-8A8E-003B9E9F9CFC}"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F4A07E34-813C-4F82-AA02-80430D9B8C0A}">
      <dgm:prSet/>
      <dgm:spPr/>
      <dgm:t>
        <a:bodyPr/>
        <a:lstStyle/>
        <a:p>
          <a:pPr>
            <a:lnSpc>
              <a:spcPct val="100000"/>
            </a:lnSpc>
          </a:pPr>
          <a:r>
            <a:rPr lang="en-US"/>
            <a:t>•To Aware People</a:t>
          </a:r>
        </a:p>
      </dgm:t>
    </dgm:pt>
    <dgm:pt modelId="{DD476B7A-6DF7-4598-9087-8150715FE785}" type="parTrans" cxnId="{0CD23E55-EA2B-4149-A950-8C49D0E8E95D}">
      <dgm:prSet/>
      <dgm:spPr/>
      <dgm:t>
        <a:bodyPr/>
        <a:lstStyle/>
        <a:p>
          <a:endParaRPr lang="en-US"/>
        </a:p>
      </dgm:t>
    </dgm:pt>
    <dgm:pt modelId="{85326F03-734B-4E51-9F07-9F7DF438A66E}" type="sibTrans" cxnId="{0CD23E55-EA2B-4149-A950-8C49D0E8E95D}">
      <dgm:prSet/>
      <dgm:spPr/>
      <dgm:t>
        <a:bodyPr/>
        <a:lstStyle/>
        <a:p>
          <a:pPr>
            <a:lnSpc>
              <a:spcPct val="100000"/>
            </a:lnSpc>
          </a:pPr>
          <a:endParaRPr lang="en-US"/>
        </a:p>
      </dgm:t>
    </dgm:pt>
    <dgm:pt modelId="{2EFD47F7-BB9F-4D28-9C56-A319A602B83D}">
      <dgm:prSet/>
      <dgm:spPr/>
      <dgm:t>
        <a:bodyPr/>
        <a:lstStyle/>
        <a:p>
          <a:pPr>
            <a:lnSpc>
              <a:spcPct val="100000"/>
            </a:lnSpc>
          </a:pPr>
          <a:r>
            <a:rPr lang="en-US"/>
            <a:t>• Development in all aspects</a:t>
          </a:r>
        </a:p>
      </dgm:t>
    </dgm:pt>
    <dgm:pt modelId="{FB1E17D8-BE61-4ADF-AFFE-14A4A9092719}" type="parTrans" cxnId="{281C92B0-CB5B-4DE4-811C-B1FDC04406CB}">
      <dgm:prSet/>
      <dgm:spPr/>
      <dgm:t>
        <a:bodyPr/>
        <a:lstStyle/>
        <a:p>
          <a:endParaRPr lang="en-US"/>
        </a:p>
      </dgm:t>
    </dgm:pt>
    <dgm:pt modelId="{99F314D1-9127-486D-B65B-01A62C304AC9}" type="sibTrans" cxnId="{281C92B0-CB5B-4DE4-811C-B1FDC04406CB}">
      <dgm:prSet/>
      <dgm:spPr/>
      <dgm:t>
        <a:bodyPr/>
        <a:lstStyle/>
        <a:p>
          <a:pPr>
            <a:lnSpc>
              <a:spcPct val="100000"/>
            </a:lnSpc>
          </a:pPr>
          <a:endParaRPr lang="en-US"/>
        </a:p>
      </dgm:t>
    </dgm:pt>
    <dgm:pt modelId="{108DBA05-7E93-464A-B306-854706CB4C0E}">
      <dgm:prSet/>
      <dgm:spPr/>
      <dgm:t>
        <a:bodyPr/>
        <a:lstStyle/>
        <a:p>
          <a:pPr>
            <a:lnSpc>
              <a:spcPct val="100000"/>
            </a:lnSpc>
          </a:pPr>
          <a:r>
            <a:rPr lang="en-US"/>
            <a:t>•Change in thinking</a:t>
          </a:r>
        </a:p>
      </dgm:t>
    </dgm:pt>
    <dgm:pt modelId="{2DD40DDB-7505-418D-B2BE-FB22818A17C0}" type="parTrans" cxnId="{E496EB25-7B48-43B1-9C2E-C0CCD26862DE}">
      <dgm:prSet/>
      <dgm:spPr/>
      <dgm:t>
        <a:bodyPr/>
        <a:lstStyle/>
        <a:p>
          <a:endParaRPr lang="en-US"/>
        </a:p>
      </dgm:t>
    </dgm:pt>
    <dgm:pt modelId="{DC15FCEE-0E71-44BF-8674-823317C778C0}" type="sibTrans" cxnId="{E496EB25-7B48-43B1-9C2E-C0CCD26862DE}">
      <dgm:prSet/>
      <dgm:spPr/>
      <dgm:t>
        <a:bodyPr/>
        <a:lstStyle/>
        <a:p>
          <a:pPr>
            <a:lnSpc>
              <a:spcPct val="100000"/>
            </a:lnSpc>
          </a:pPr>
          <a:endParaRPr lang="en-US"/>
        </a:p>
      </dgm:t>
    </dgm:pt>
    <dgm:pt modelId="{39E1A33A-1FC5-490B-B16F-AC99D45309B2}">
      <dgm:prSet/>
      <dgm:spPr/>
      <dgm:t>
        <a:bodyPr/>
        <a:lstStyle/>
        <a:p>
          <a:pPr>
            <a:lnSpc>
              <a:spcPct val="100000"/>
            </a:lnSpc>
          </a:pPr>
          <a:r>
            <a:rPr lang="en-US"/>
            <a:t>•Solve Community Problems</a:t>
          </a:r>
        </a:p>
      </dgm:t>
    </dgm:pt>
    <dgm:pt modelId="{77AFF5E6-AC03-4A03-908A-D4C7939F6B52}" type="parTrans" cxnId="{72FC2E36-F130-4FEF-9F5F-6B4BA1D12FDB}">
      <dgm:prSet/>
      <dgm:spPr/>
      <dgm:t>
        <a:bodyPr/>
        <a:lstStyle/>
        <a:p>
          <a:endParaRPr lang="en-US"/>
        </a:p>
      </dgm:t>
    </dgm:pt>
    <dgm:pt modelId="{B6C0D3F5-10ED-45D3-BE4B-1D1FFE008398}" type="sibTrans" cxnId="{72FC2E36-F130-4FEF-9F5F-6B4BA1D12FDB}">
      <dgm:prSet/>
      <dgm:spPr/>
      <dgm:t>
        <a:bodyPr/>
        <a:lstStyle/>
        <a:p>
          <a:endParaRPr lang="en-US"/>
        </a:p>
      </dgm:t>
    </dgm:pt>
    <dgm:pt modelId="{787E1F8A-B0EA-49FC-ADDB-726A71289DFE}" type="pres">
      <dgm:prSet presAssocID="{94F2CF40-0E62-4CFE-8A8E-003B9E9F9CFC}" presName="root" presStyleCnt="0">
        <dgm:presLayoutVars>
          <dgm:dir/>
          <dgm:resizeHandles val="exact"/>
        </dgm:presLayoutVars>
      </dgm:prSet>
      <dgm:spPr/>
    </dgm:pt>
    <dgm:pt modelId="{2B4EFE16-E8F0-43C8-9BF1-509BDE0CA4F6}" type="pres">
      <dgm:prSet presAssocID="{F4A07E34-813C-4F82-AA02-80430D9B8C0A}" presName="compNode" presStyleCnt="0"/>
      <dgm:spPr/>
    </dgm:pt>
    <dgm:pt modelId="{69DA4539-69EF-49CA-9F71-A1ABABE714AD}" type="pres">
      <dgm:prSet presAssocID="{F4A07E34-813C-4F82-AA02-80430D9B8C0A}" presName="bgRect" presStyleLbl="bgShp" presStyleIdx="0" presStyleCnt="4"/>
      <dgm:spPr/>
    </dgm:pt>
    <dgm:pt modelId="{BD0DDF86-EAA0-4836-8487-39374381DEAF}" type="pres">
      <dgm:prSet presAssocID="{F4A07E34-813C-4F82-AA02-80430D9B8C0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73F7662B-F1A5-4A07-8824-A34FB1F39280}" type="pres">
      <dgm:prSet presAssocID="{F4A07E34-813C-4F82-AA02-80430D9B8C0A}" presName="spaceRect" presStyleCnt="0"/>
      <dgm:spPr/>
    </dgm:pt>
    <dgm:pt modelId="{5F75CE39-CFA8-4B3F-8958-B287930004D7}" type="pres">
      <dgm:prSet presAssocID="{F4A07E34-813C-4F82-AA02-80430D9B8C0A}" presName="parTx" presStyleLbl="revTx" presStyleIdx="0" presStyleCnt="4">
        <dgm:presLayoutVars>
          <dgm:chMax val="0"/>
          <dgm:chPref val="0"/>
        </dgm:presLayoutVars>
      </dgm:prSet>
      <dgm:spPr/>
    </dgm:pt>
    <dgm:pt modelId="{E2837FCA-0739-43DF-A5F1-CC0D393EA10A}" type="pres">
      <dgm:prSet presAssocID="{85326F03-734B-4E51-9F07-9F7DF438A66E}" presName="sibTrans" presStyleCnt="0"/>
      <dgm:spPr/>
    </dgm:pt>
    <dgm:pt modelId="{89838818-DA90-4950-AA03-DB46657E7A7E}" type="pres">
      <dgm:prSet presAssocID="{2EFD47F7-BB9F-4D28-9C56-A319A602B83D}" presName="compNode" presStyleCnt="0"/>
      <dgm:spPr/>
    </dgm:pt>
    <dgm:pt modelId="{12B5B182-72D3-4740-8BC6-B686F6374946}" type="pres">
      <dgm:prSet presAssocID="{2EFD47F7-BB9F-4D28-9C56-A319A602B83D}" presName="bgRect" presStyleLbl="bgShp" presStyleIdx="1" presStyleCnt="4"/>
      <dgm:spPr/>
    </dgm:pt>
    <dgm:pt modelId="{14D1EF57-6FCE-426A-8443-1878759185B7}" type="pres">
      <dgm:prSet presAssocID="{2EFD47F7-BB9F-4D28-9C56-A319A602B83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BEC2FF52-C3A0-489A-B324-64E9FBF5F8AB}" type="pres">
      <dgm:prSet presAssocID="{2EFD47F7-BB9F-4D28-9C56-A319A602B83D}" presName="spaceRect" presStyleCnt="0"/>
      <dgm:spPr/>
    </dgm:pt>
    <dgm:pt modelId="{3B8F09CA-BF06-4AEC-8CD0-DDDAF84FF8C3}" type="pres">
      <dgm:prSet presAssocID="{2EFD47F7-BB9F-4D28-9C56-A319A602B83D}" presName="parTx" presStyleLbl="revTx" presStyleIdx="1" presStyleCnt="4">
        <dgm:presLayoutVars>
          <dgm:chMax val="0"/>
          <dgm:chPref val="0"/>
        </dgm:presLayoutVars>
      </dgm:prSet>
      <dgm:spPr/>
    </dgm:pt>
    <dgm:pt modelId="{ABECFAED-1C28-4285-ACE6-37660B57256A}" type="pres">
      <dgm:prSet presAssocID="{99F314D1-9127-486D-B65B-01A62C304AC9}" presName="sibTrans" presStyleCnt="0"/>
      <dgm:spPr/>
    </dgm:pt>
    <dgm:pt modelId="{19C4F6DF-5758-480F-96A9-D1C6B55A94B9}" type="pres">
      <dgm:prSet presAssocID="{108DBA05-7E93-464A-B306-854706CB4C0E}" presName="compNode" presStyleCnt="0"/>
      <dgm:spPr/>
    </dgm:pt>
    <dgm:pt modelId="{6BEF1FBF-6C6D-4201-B850-2BA22583F03B}" type="pres">
      <dgm:prSet presAssocID="{108DBA05-7E93-464A-B306-854706CB4C0E}" presName="bgRect" presStyleLbl="bgShp" presStyleIdx="2" presStyleCnt="4"/>
      <dgm:spPr/>
    </dgm:pt>
    <dgm:pt modelId="{BC4BFA70-C8ED-4D54-B285-117AD0E3C0D0}" type="pres">
      <dgm:prSet presAssocID="{108DBA05-7E93-464A-B306-854706CB4C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27B6481F-0859-4406-AB39-45C55E79B584}" type="pres">
      <dgm:prSet presAssocID="{108DBA05-7E93-464A-B306-854706CB4C0E}" presName="spaceRect" presStyleCnt="0"/>
      <dgm:spPr/>
    </dgm:pt>
    <dgm:pt modelId="{06E91AE5-6107-48AE-8C40-9355DA1BE85F}" type="pres">
      <dgm:prSet presAssocID="{108DBA05-7E93-464A-B306-854706CB4C0E}" presName="parTx" presStyleLbl="revTx" presStyleIdx="2" presStyleCnt="4">
        <dgm:presLayoutVars>
          <dgm:chMax val="0"/>
          <dgm:chPref val="0"/>
        </dgm:presLayoutVars>
      </dgm:prSet>
      <dgm:spPr/>
    </dgm:pt>
    <dgm:pt modelId="{544F5385-1F42-4A83-AB98-0ED9B16ED7B7}" type="pres">
      <dgm:prSet presAssocID="{DC15FCEE-0E71-44BF-8674-823317C778C0}" presName="sibTrans" presStyleCnt="0"/>
      <dgm:spPr/>
    </dgm:pt>
    <dgm:pt modelId="{E4B76150-2E7B-4E31-8693-EEC86CAA6A7F}" type="pres">
      <dgm:prSet presAssocID="{39E1A33A-1FC5-490B-B16F-AC99D45309B2}" presName="compNode" presStyleCnt="0"/>
      <dgm:spPr/>
    </dgm:pt>
    <dgm:pt modelId="{A6996B91-BDC2-45B9-9B12-609522D4E4D6}" type="pres">
      <dgm:prSet presAssocID="{39E1A33A-1FC5-490B-B16F-AC99D45309B2}" presName="bgRect" presStyleLbl="bgShp" presStyleIdx="3" presStyleCnt="4"/>
      <dgm:spPr/>
    </dgm:pt>
    <dgm:pt modelId="{FD8128B9-B182-42B2-9F5B-5136E556D3AF}" type="pres">
      <dgm:prSet presAssocID="{39E1A33A-1FC5-490B-B16F-AC99D45309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302558FF-23DF-473A-B218-10EBAC217D6F}" type="pres">
      <dgm:prSet presAssocID="{39E1A33A-1FC5-490B-B16F-AC99D45309B2}" presName="spaceRect" presStyleCnt="0"/>
      <dgm:spPr/>
    </dgm:pt>
    <dgm:pt modelId="{7234C282-A1D5-4777-988A-0890902422B4}" type="pres">
      <dgm:prSet presAssocID="{39E1A33A-1FC5-490B-B16F-AC99D45309B2}" presName="parTx" presStyleLbl="revTx" presStyleIdx="3" presStyleCnt="4">
        <dgm:presLayoutVars>
          <dgm:chMax val="0"/>
          <dgm:chPref val="0"/>
        </dgm:presLayoutVars>
      </dgm:prSet>
      <dgm:spPr/>
    </dgm:pt>
  </dgm:ptLst>
  <dgm:cxnLst>
    <dgm:cxn modelId="{E496EB25-7B48-43B1-9C2E-C0CCD26862DE}" srcId="{94F2CF40-0E62-4CFE-8A8E-003B9E9F9CFC}" destId="{108DBA05-7E93-464A-B306-854706CB4C0E}" srcOrd="2" destOrd="0" parTransId="{2DD40DDB-7505-418D-B2BE-FB22818A17C0}" sibTransId="{DC15FCEE-0E71-44BF-8674-823317C778C0}"/>
    <dgm:cxn modelId="{7150CC26-BD6A-43E4-B35F-8AA20D458C20}" type="presOf" srcId="{39E1A33A-1FC5-490B-B16F-AC99D45309B2}" destId="{7234C282-A1D5-4777-988A-0890902422B4}" srcOrd="0" destOrd="0" presId="urn:microsoft.com/office/officeart/2018/2/layout/IconVerticalSolidList"/>
    <dgm:cxn modelId="{E44C0A36-FCB4-4586-9527-631ACE889513}" type="presOf" srcId="{108DBA05-7E93-464A-B306-854706CB4C0E}" destId="{06E91AE5-6107-48AE-8C40-9355DA1BE85F}" srcOrd="0" destOrd="0" presId="urn:microsoft.com/office/officeart/2018/2/layout/IconVerticalSolidList"/>
    <dgm:cxn modelId="{72FC2E36-F130-4FEF-9F5F-6B4BA1D12FDB}" srcId="{94F2CF40-0E62-4CFE-8A8E-003B9E9F9CFC}" destId="{39E1A33A-1FC5-490B-B16F-AC99D45309B2}" srcOrd="3" destOrd="0" parTransId="{77AFF5E6-AC03-4A03-908A-D4C7939F6B52}" sibTransId="{B6C0D3F5-10ED-45D3-BE4B-1D1FFE008398}"/>
    <dgm:cxn modelId="{0CD23E55-EA2B-4149-A950-8C49D0E8E95D}" srcId="{94F2CF40-0E62-4CFE-8A8E-003B9E9F9CFC}" destId="{F4A07E34-813C-4F82-AA02-80430D9B8C0A}" srcOrd="0" destOrd="0" parTransId="{DD476B7A-6DF7-4598-9087-8150715FE785}" sibTransId="{85326F03-734B-4E51-9F07-9F7DF438A66E}"/>
    <dgm:cxn modelId="{C5563F95-B018-4587-957C-6C5A6BCFE61F}" type="presOf" srcId="{F4A07E34-813C-4F82-AA02-80430D9B8C0A}" destId="{5F75CE39-CFA8-4B3F-8958-B287930004D7}" srcOrd="0" destOrd="0" presId="urn:microsoft.com/office/officeart/2018/2/layout/IconVerticalSolidList"/>
    <dgm:cxn modelId="{ABF9A8AB-14B0-416E-B08E-2DA8A63DFFCC}" type="presOf" srcId="{94F2CF40-0E62-4CFE-8A8E-003B9E9F9CFC}" destId="{787E1F8A-B0EA-49FC-ADDB-726A71289DFE}" srcOrd="0" destOrd="0" presId="urn:microsoft.com/office/officeart/2018/2/layout/IconVerticalSolidList"/>
    <dgm:cxn modelId="{281C92B0-CB5B-4DE4-811C-B1FDC04406CB}" srcId="{94F2CF40-0E62-4CFE-8A8E-003B9E9F9CFC}" destId="{2EFD47F7-BB9F-4D28-9C56-A319A602B83D}" srcOrd="1" destOrd="0" parTransId="{FB1E17D8-BE61-4ADF-AFFE-14A4A9092719}" sibTransId="{99F314D1-9127-486D-B65B-01A62C304AC9}"/>
    <dgm:cxn modelId="{F09CF1E4-891B-4BA2-9768-8D0BDAA7B5C7}" type="presOf" srcId="{2EFD47F7-BB9F-4D28-9C56-A319A602B83D}" destId="{3B8F09CA-BF06-4AEC-8CD0-DDDAF84FF8C3}" srcOrd="0" destOrd="0" presId="urn:microsoft.com/office/officeart/2018/2/layout/IconVerticalSolidList"/>
    <dgm:cxn modelId="{AA8D2778-BBE5-40A8-9E5C-BF9510737FDF}" type="presParOf" srcId="{787E1F8A-B0EA-49FC-ADDB-726A71289DFE}" destId="{2B4EFE16-E8F0-43C8-9BF1-509BDE0CA4F6}" srcOrd="0" destOrd="0" presId="urn:microsoft.com/office/officeart/2018/2/layout/IconVerticalSolidList"/>
    <dgm:cxn modelId="{76815D36-C376-4C75-8EC4-599D37CA692A}" type="presParOf" srcId="{2B4EFE16-E8F0-43C8-9BF1-509BDE0CA4F6}" destId="{69DA4539-69EF-49CA-9F71-A1ABABE714AD}" srcOrd="0" destOrd="0" presId="urn:microsoft.com/office/officeart/2018/2/layout/IconVerticalSolidList"/>
    <dgm:cxn modelId="{006B9E72-3C8C-4098-847D-B8C03CAE1426}" type="presParOf" srcId="{2B4EFE16-E8F0-43C8-9BF1-509BDE0CA4F6}" destId="{BD0DDF86-EAA0-4836-8487-39374381DEAF}" srcOrd="1" destOrd="0" presId="urn:microsoft.com/office/officeart/2018/2/layout/IconVerticalSolidList"/>
    <dgm:cxn modelId="{738623FB-FAD5-430B-92CB-965C99694D3D}" type="presParOf" srcId="{2B4EFE16-E8F0-43C8-9BF1-509BDE0CA4F6}" destId="{73F7662B-F1A5-4A07-8824-A34FB1F39280}" srcOrd="2" destOrd="0" presId="urn:microsoft.com/office/officeart/2018/2/layout/IconVerticalSolidList"/>
    <dgm:cxn modelId="{3181B049-5E30-4B35-8BA5-3E22BF273ECD}" type="presParOf" srcId="{2B4EFE16-E8F0-43C8-9BF1-509BDE0CA4F6}" destId="{5F75CE39-CFA8-4B3F-8958-B287930004D7}" srcOrd="3" destOrd="0" presId="urn:microsoft.com/office/officeart/2018/2/layout/IconVerticalSolidList"/>
    <dgm:cxn modelId="{7D4FD905-5021-4B12-AA26-56CD1F0FBF7E}" type="presParOf" srcId="{787E1F8A-B0EA-49FC-ADDB-726A71289DFE}" destId="{E2837FCA-0739-43DF-A5F1-CC0D393EA10A}" srcOrd="1" destOrd="0" presId="urn:microsoft.com/office/officeart/2018/2/layout/IconVerticalSolidList"/>
    <dgm:cxn modelId="{A085011C-D96C-491A-A595-5AA3867F2E7E}" type="presParOf" srcId="{787E1F8A-B0EA-49FC-ADDB-726A71289DFE}" destId="{89838818-DA90-4950-AA03-DB46657E7A7E}" srcOrd="2" destOrd="0" presId="urn:microsoft.com/office/officeart/2018/2/layout/IconVerticalSolidList"/>
    <dgm:cxn modelId="{47C50C24-6C29-4F2C-A1DC-2E8EECBF34CB}" type="presParOf" srcId="{89838818-DA90-4950-AA03-DB46657E7A7E}" destId="{12B5B182-72D3-4740-8BC6-B686F6374946}" srcOrd="0" destOrd="0" presId="urn:microsoft.com/office/officeart/2018/2/layout/IconVerticalSolidList"/>
    <dgm:cxn modelId="{69A81C3B-C7D6-4A94-A1AA-132A9F776221}" type="presParOf" srcId="{89838818-DA90-4950-AA03-DB46657E7A7E}" destId="{14D1EF57-6FCE-426A-8443-1878759185B7}" srcOrd="1" destOrd="0" presId="urn:microsoft.com/office/officeart/2018/2/layout/IconVerticalSolidList"/>
    <dgm:cxn modelId="{3BA53DF6-62BF-45D4-83BB-D886D9684FDA}" type="presParOf" srcId="{89838818-DA90-4950-AA03-DB46657E7A7E}" destId="{BEC2FF52-C3A0-489A-B324-64E9FBF5F8AB}" srcOrd="2" destOrd="0" presId="urn:microsoft.com/office/officeart/2018/2/layout/IconVerticalSolidList"/>
    <dgm:cxn modelId="{4D462ABD-4F1E-46FD-8398-C6B544DD73B3}" type="presParOf" srcId="{89838818-DA90-4950-AA03-DB46657E7A7E}" destId="{3B8F09CA-BF06-4AEC-8CD0-DDDAF84FF8C3}" srcOrd="3" destOrd="0" presId="urn:microsoft.com/office/officeart/2018/2/layout/IconVerticalSolidList"/>
    <dgm:cxn modelId="{CF998D55-ABEB-4A7B-AE04-B74612D57BE3}" type="presParOf" srcId="{787E1F8A-B0EA-49FC-ADDB-726A71289DFE}" destId="{ABECFAED-1C28-4285-ACE6-37660B57256A}" srcOrd="3" destOrd="0" presId="urn:microsoft.com/office/officeart/2018/2/layout/IconVerticalSolidList"/>
    <dgm:cxn modelId="{2442046D-C81D-480A-A27C-F1049EAE2087}" type="presParOf" srcId="{787E1F8A-B0EA-49FC-ADDB-726A71289DFE}" destId="{19C4F6DF-5758-480F-96A9-D1C6B55A94B9}" srcOrd="4" destOrd="0" presId="urn:microsoft.com/office/officeart/2018/2/layout/IconVerticalSolidList"/>
    <dgm:cxn modelId="{2FDA6287-54C1-4F7F-AC3D-2469F370E06A}" type="presParOf" srcId="{19C4F6DF-5758-480F-96A9-D1C6B55A94B9}" destId="{6BEF1FBF-6C6D-4201-B850-2BA22583F03B}" srcOrd="0" destOrd="0" presId="urn:microsoft.com/office/officeart/2018/2/layout/IconVerticalSolidList"/>
    <dgm:cxn modelId="{E0228BC6-B803-4CCC-8147-ED5E04A0E442}" type="presParOf" srcId="{19C4F6DF-5758-480F-96A9-D1C6B55A94B9}" destId="{BC4BFA70-C8ED-4D54-B285-117AD0E3C0D0}" srcOrd="1" destOrd="0" presId="urn:microsoft.com/office/officeart/2018/2/layout/IconVerticalSolidList"/>
    <dgm:cxn modelId="{FD0A11F9-514E-4D37-A3F4-1BEC441B2744}" type="presParOf" srcId="{19C4F6DF-5758-480F-96A9-D1C6B55A94B9}" destId="{27B6481F-0859-4406-AB39-45C55E79B584}" srcOrd="2" destOrd="0" presId="urn:microsoft.com/office/officeart/2018/2/layout/IconVerticalSolidList"/>
    <dgm:cxn modelId="{ED0E8356-1533-4CB2-AEE3-BA242B8463A5}" type="presParOf" srcId="{19C4F6DF-5758-480F-96A9-D1C6B55A94B9}" destId="{06E91AE5-6107-48AE-8C40-9355DA1BE85F}" srcOrd="3" destOrd="0" presId="urn:microsoft.com/office/officeart/2018/2/layout/IconVerticalSolidList"/>
    <dgm:cxn modelId="{112C933E-FD82-450D-9AFC-D1F9C8687F4C}" type="presParOf" srcId="{787E1F8A-B0EA-49FC-ADDB-726A71289DFE}" destId="{544F5385-1F42-4A83-AB98-0ED9B16ED7B7}" srcOrd="5" destOrd="0" presId="urn:microsoft.com/office/officeart/2018/2/layout/IconVerticalSolidList"/>
    <dgm:cxn modelId="{BF664713-FF15-4361-A6A3-5D339B6A7D01}" type="presParOf" srcId="{787E1F8A-B0EA-49FC-ADDB-726A71289DFE}" destId="{E4B76150-2E7B-4E31-8693-EEC86CAA6A7F}" srcOrd="6" destOrd="0" presId="urn:microsoft.com/office/officeart/2018/2/layout/IconVerticalSolidList"/>
    <dgm:cxn modelId="{7BDE246E-685F-41D5-9C67-CA4A5C154D53}" type="presParOf" srcId="{E4B76150-2E7B-4E31-8693-EEC86CAA6A7F}" destId="{A6996B91-BDC2-45B9-9B12-609522D4E4D6}" srcOrd="0" destOrd="0" presId="urn:microsoft.com/office/officeart/2018/2/layout/IconVerticalSolidList"/>
    <dgm:cxn modelId="{51FA3677-DAD6-4D22-8DDA-CD60F3CE0756}" type="presParOf" srcId="{E4B76150-2E7B-4E31-8693-EEC86CAA6A7F}" destId="{FD8128B9-B182-42B2-9F5B-5136E556D3AF}" srcOrd="1" destOrd="0" presId="urn:microsoft.com/office/officeart/2018/2/layout/IconVerticalSolidList"/>
    <dgm:cxn modelId="{661A229E-477B-4D2B-B87F-DCFADDD7ADDE}" type="presParOf" srcId="{E4B76150-2E7B-4E31-8693-EEC86CAA6A7F}" destId="{302558FF-23DF-473A-B218-10EBAC217D6F}" srcOrd="2" destOrd="0" presId="urn:microsoft.com/office/officeart/2018/2/layout/IconVerticalSolidList"/>
    <dgm:cxn modelId="{1A40EF79-511B-4BE7-B5F4-2B839D46AFE6}" type="presParOf" srcId="{E4B76150-2E7B-4E31-8693-EEC86CAA6A7F}" destId="{7234C282-A1D5-4777-988A-0890902422B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0966C10-EBBF-4DE1-8F9B-7EBC27CB9EB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6486AD-093E-48F6-94AF-74018B25EA2B}">
      <dgm:prSet/>
      <dgm:spPr/>
      <dgm:t>
        <a:bodyPr/>
        <a:lstStyle/>
        <a:p>
          <a:r>
            <a:rPr lang="en-US"/>
            <a:t>Helping poor people with their needs in hospitals.</a:t>
          </a:r>
        </a:p>
      </dgm:t>
    </dgm:pt>
    <dgm:pt modelId="{22D37FF9-BE53-4B8C-8E97-F073BD0B2994}" type="parTrans" cxnId="{4C30A4E0-5C75-41E8-B4A8-75BE8AEF5FB6}">
      <dgm:prSet/>
      <dgm:spPr/>
      <dgm:t>
        <a:bodyPr/>
        <a:lstStyle/>
        <a:p>
          <a:endParaRPr lang="en-US"/>
        </a:p>
      </dgm:t>
    </dgm:pt>
    <dgm:pt modelId="{C82467F2-6226-47B0-8730-E6C97DB481AF}" type="sibTrans" cxnId="{4C30A4E0-5C75-41E8-B4A8-75BE8AEF5FB6}">
      <dgm:prSet phldrT="01" phldr="0"/>
      <dgm:spPr/>
      <dgm:t>
        <a:bodyPr/>
        <a:lstStyle/>
        <a:p>
          <a:endParaRPr lang="en-US"/>
        </a:p>
      </dgm:t>
    </dgm:pt>
    <dgm:pt modelId="{605B074A-2167-412C-8195-CF421F3A772F}">
      <dgm:prSet/>
      <dgm:spPr/>
      <dgm:t>
        <a:bodyPr/>
        <a:lstStyle/>
        <a:p>
          <a:r>
            <a:rPr lang="en-US"/>
            <a:t>Educating children towards hygiene and sanity.</a:t>
          </a:r>
        </a:p>
      </dgm:t>
    </dgm:pt>
    <dgm:pt modelId="{8EDCE902-7040-4A87-86BC-2E5A7EB0F748}" type="parTrans" cxnId="{982553D6-0013-4631-BFAC-96B50EBD2232}">
      <dgm:prSet/>
      <dgm:spPr/>
      <dgm:t>
        <a:bodyPr/>
        <a:lstStyle/>
        <a:p>
          <a:endParaRPr lang="en-US"/>
        </a:p>
      </dgm:t>
    </dgm:pt>
    <dgm:pt modelId="{8DB90639-1B05-4611-9EFB-2985A5264EBD}" type="sibTrans" cxnId="{982553D6-0013-4631-BFAC-96B50EBD2232}">
      <dgm:prSet phldrT="02" phldr="0"/>
      <dgm:spPr/>
      <dgm:t>
        <a:bodyPr/>
        <a:lstStyle/>
        <a:p>
          <a:endParaRPr lang="en-US"/>
        </a:p>
      </dgm:t>
    </dgm:pt>
    <dgm:pt modelId="{4D52668C-E0E6-4E92-AEFD-E8173EBBD3FC}">
      <dgm:prSet/>
      <dgm:spPr/>
      <dgm:t>
        <a:bodyPr/>
        <a:lstStyle/>
        <a:p>
          <a:r>
            <a:rPr lang="en-US"/>
            <a:t>Maintaining clean locality.</a:t>
          </a:r>
        </a:p>
      </dgm:t>
    </dgm:pt>
    <dgm:pt modelId="{931D9704-7AC5-468B-8D9F-C9341F893784}" type="parTrans" cxnId="{66A99193-FE66-4144-AB51-06B9C5A0D6FF}">
      <dgm:prSet/>
      <dgm:spPr/>
      <dgm:t>
        <a:bodyPr/>
        <a:lstStyle/>
        <a:p>
          <a:endParaRPr lang="en-US"/>
        </a:p>
      </dgm:t>
    </dgm:pt>
    <dgm:pt modelId="{A6C6D979-2531-4229-AF3B-243C2C7E80E6}" type="sibTrans" cxnId="{66A99193-FE66-4144-AB51-06B9C5A0D6FF}">
      <dgm:prSet phldrT="03" phldr="0"/>
      <dgm:spPr/>
      <dgm:t>
        <a:bodyPr/>
        <a:lstStyle/>
        <a:p>
          <a:endParaRPr lang="en-US"/>
        </a:p>
      </dgm:t>
    </dgm:pt>
    <dgm:pt modelId="{FA430EAA-D60D-45F9-82B4-4A5919613662}" type="pres">
      <dgm:prSet presAssocID="{D0966C10-EBBF-4DE1-8F9B-7EBC27CB9EB4}" presName="root" presStyleCnt="0">
        <dgm:presLayoutVars>
          <dgm:dir/>
          <dgm:resizeHandles val="exact"/>
        </dgm:presLayoutVars>
      </dgm:prSet>
      <dgm:spPr/>
    </dgm:pt>
    <dgm:pt modelId="{944B913F-D48D-49B7-B9F8-3D5C56D473B7}" type="pres">
      <dgm:prSet presAssocID="{B26486AD-093E-48F6-94AF-74018B25EA2B}" presName="compNode" presStyleCnt="0"/>
      <dgm:spPr/>
    </dgm:pt>
    <dgm:pt modelId="{32A83097-47EC-4E3A-8E26-5A4691E689B9}" type="pres">
      <dgm:prSet presAssocID="{B26486AD-093E-48F6-94AF-74018B25EA2B}" presName="bgRect" presStyleLbl="bgShp" presStyleIdx="0" presStyleCnt="3"/>
      <dgm:spPr/>
    </dgm:pt>
    <dgm:pt modelId="{43403B1E-CC37-45DA-A66B-4F78BB9A15AA}" type="pres">
      <dgm:prSet presAssocID="{B26486AD-093E-48F6-94AF-74018B25EA2B}" presName="iconRect" presStyleLbl="node1" presStyleIdx="0" presStyleCnt="3" custLinFactNeighborX="-747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in wheelchair"/>
        </a:ext>
      </dgm:extLst>
    </dgm:pt>
    <dgm:pt modelId="{BEB54AA9-E986-4E02-9F54-6346C0D9BAD9}" type="pres">
      <dgm:prSet presAssocID="{B26486AD-093E-48F6-94AF-74018B25EA2B}" presName="spaceRect" presStyleCnt="0"/>
      <dgm:spPr/>
    </dgm:pt>
    <dgm:pt modelId="{D0FC34A1-D764-4B6A-B932-FD4F3D2BB40F}" type="pres">
      <dgm:prSet presAssocID="{B26486AD-093E-48F6-94AF-74018B25EA2B}" presName="parTx" presStyleLbl="revTx" presStyleIdx="0" presStyleCnt="3">
        <dgm:presLayoutVars>
          <dgm:chMax val="0"/>
          <dgm:chPref val="0"/>
        </dgm:presLayoutVars>
      </dgm:prSet>
      <dgm:spPr/>
    </dgm:pt>
    <dgm:pt modelId="{BCE9ABCD-5E54-4FF4-A35E-111EBE05109F}" type="pres">
      <dgm:prSet presAssocID="{C82467F2-6226-47B0-8730-E6C97DB481AF}" presName="sibTrans" presStyleCnt="0"/>
      <dgm:spPr/>
    </dgm:pt>
    <dgm:pt modelId="{1B033B37-D564-412A-A6D4-22761D07FB60}" type="pres">
      <dgm:prSet presAssocID="{605B074A-2167-412C-8195-CF421F3A772F}" presName="compNode" presStyleCnt="0"/>
      <dgm:spPr/>
    </dgm:pt>
    <dgm:pt modelId="{CB7B6CC2-CA15-4B89-912F-1659E8ABE8F0}" type="pres">
      <dgm:prSet presAssocID="{605B074A-2167-412C-8195-CF421F3A772F}" presName="bgRect" presStyleLbl="bgShp" presStyleIdx="1" presStyleCnt="3"/>
      <dgm:spPr/>
    </dgm:pt>
    <dgm:pt modelId="{41F2D59A-9425-4905-8620-020ED8D6AA2D}" type="pres">
      <dgm:prSet presAssocID="{605B074A-2167-412C-8195-CF421F3A77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by Crawling"/>
        </a:ext>
      </dgm:extLst>
    </dgm:pt>
    <dgm:pt modelId="{7C44AD82-8DED-45D1-B591-0D752C06D710}" type="pres">
      <dgm:prSet presAssocID="{605B074A-2167-412C-8195-CF421F3A772F}" presName="spaceRect" presStyleCnt="0"/>
      <dgm:spPr/>
    </dgm:pt>
    <dgm:pt modelId="{D7CF3E21-AD16-47F7-B5BA-8892F495134D}" type="pres">
      <dgm:prSet presAssocID="{605B074A-2167-412C-8195-CF421F3A772F}" presName="parTx" presStyleLbl="revTx" presStyleIdx="1" presStyleCnt="3">
        <dgm:presLayoutVars>
          <dgm:chMax val="0"/>
          <dgm:chPref val="0"/>
        </dgm:presLayoutVars>
      </dgm:prSet>
      <dgm:spPr/>
    </dgm:pt>
    <dgm:pt modelId="{DA2F93E4-AA5E-47BF-9682-DAE48447C4A6}" type="pres">
      <dgm:prSet presAssocID="{8DB90639-1B05-4611-9EFB-2985A5264EBD}" presName="sibTrans" presStyleCnt="0"/>
      <dgm:spPr/>
    </dgm:pt>
    <dgm:pt modelId="{92358AF0-B654-4A53-B5A5-203C9FF2E6E2}" type="pres">
      <dgm:prSet presAssocID="{4D52668C-E0E6-4E92-AEFD-E8173EBBD3FC}" presName="compNode" presStyleCnt="0"/>
      <dgm:spPr/>
    </dgm:pt>
    <dgm:pt modelId="{8B31574E-1E1E-486E-BF56-BF89276188BE}" type="pres">
      <dgm:prSet presAssocID="{4D52668C-E0E6-4E92-AEFD-E8173EBBD3FC}" presName="bgRect" presStyleLbl="bgShp" presStyleIdx="2" presStyleCnt="3"/>
      <dgm:spPr/>
    </dgm:pt>
    <dgm:pt modelId="{DEDE55B0-4A86-450F-BA86-AE86A5A56E00}" type="pres">
      <dgm:prSet presAssocID="{4D52668C-E0E6-4E92-AEFD-E8173EBBD3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p and bucket"/>
        </a:ext>
      </dgm:extLst>
    </dgm:pt>
    <dgm:pt modelId="{895D73DB-48EB-4F94-A06E-9299CF3D2FAA}" type="pres">
      <dgm:prSet presAssocID="{4D52668C-E0E6-4E92-AEFD-E8173EBBD3FC}" presName="spaceRect" presStyleCnt="0"/>
      <dgm:spPr/>
    </dgm:pt>
    <dgm:pt modelId="{5D66B909-EDAF-4073-B1E9-1634024BACEA}" type="pres">
      <dgm:prSet presAssocID="{4D52668C-E0E6-4E92-AEFD-E8173EBBD3FC}" presName="parTx" presStyleLbl="revTx" presStyleIdx="2" presStyleCnt="3">
        <dgm:presLayoutVars>
          <dgm:chMax val="0"/>
          <dgm:chPref val="0"/>
        </dgm:presLayoutVars>
      </dgm:prSet>
      <dgm:spPr/>
    </dgm:pt>
  </dgm:ptLst>
  <dgm:cxnLst>
    <dgm:cxn modelId="{4CA9D443-0160-4BDF-AD0F-A0B4004BEF93}" type="presOf" srcId="{D0966C10-EBBF-4DE1-8F9B-7EBC27CB9EB4}" destId="{FA430EAA-D60D-45F9-82B4-4A5919613662}" srcOrd="0" destOrd="0" presId="urn:microsoft.com/office/officeart/2018/2/layout/IconVerticalSolidList"/>
    <dgm:cxn modelId="{7A08A64D-B873-4A8D-B77B-E5566F5ED3EE}" type="presOf" srcId="{B26486AD-093E-48F6-94AF-74018B25EA2B}" destId="{D0FC34A1-D764-4B6A-B932-FD4F3D2BB40F}" srcOrd="0" destOrd="0" presId="urn:microsoft.com/office/officeart/2018/2/layout/IconVerticalSolidList"/>
    <dgm:cxn modelId="{F1D92781-DA26-472B-A9F2-2D3CE5DABCA3}" type="presOf" srcId="{605B074A-2167-412C-8195-CF421F3A772F}" destId="{D7CF3E21-AD16-47F7-B5BA-8892F495134D}" srcOrd="0" destOrd="0" presId="urn:microsoft.com/office/officeart/2018/2/layout/IconVerticalSolidList"/>
    <dgm:cxn modelId="{66A99193-FE66-4144-AB51-06B9C5A0D6FF}" srcId="{D0966C10-EBBF-4DE1-8F9B-7EBC27CB9EB4}" destId="{4D52668C-E0E6-4E92-AEFD-E8173EBBD3FC}" srcOrd="2" destOrd="0" parTransId="{931D9704-7AC5-468B-8D9F-C9341F893784}" sibTransId="{A6C6D979-2531-4229-AF3B-243C2C7E80E6}"/>
    <dgm:cxn modelId="{977BC6AB-3427-41D5-939D-B5982860EF74}" type="presOf" srcId="{4D52668C-E0E6-4E92-AEFD-E8173EBBD3FC}" destId="{5D66B909-EDAF-4073-B1E9-1634024BACEA}" srcOrd="0" destOrd="0" presId="urn:microsoft.com/office/officeart/2018/2/layout/IconVerticalSolidList"/>
    <dgm:cxn modelId="{982553D6-0013-4631-BFAC-96B50EBD2232}" srcId="{D0966C10-EBBF-4DE1-8F9B-7EBC27CB9EB4}" destId="{605B074A-2167-412C-8195-CF421F3A772F}" srcOrd="1" destOrd="0" parTransId="{8EDCE902-7040-4A87-86BC-2E5A7EB0F748}" sibTransId="{8DB90639-1B05-4611-9EFB-2985A5264EBD}"/>
    <dgm:cxn modelId="{4C30A4E0-5C75-41E8-B4A8-75BE8AEF5FB6}" srcId="{D0966C10-EBBF-4DE1-8F9B-7EBC27CB9EB4}" destId="{B26486AD-093E-48F6-94AF-74018B25EA2B}" srcOrd="0" destOrd="0" parTransId="{22D37FF9-BE53-4B8C-8E97-F073BD0B2994}" sibTransId="{C82467F2-6226-47B0-8730-E6C97DB481AF}"/>
    <dgm:cxn modelId="{33EB00CC-A4C1-4347-B964-3CE2A92BFA2D}" type="presParOf" srcId="{FA430EAA-D60D-45F9-82B4-4A5919613662}" destId="{944B913F-D48D-49B7-B9F8-3D5C56D473B7}" srcOrd="0" destOrd="0" presId="urn:microsoft.com/office/officeart/2018/2/layout/IconVerticalSolidList"/>
    <dgm:cxn modelId="{5CE99913-9BE1-4F31-B0A6-44439BA279F8}" type="presParOf" srcId="{944B913F-D48D-49B7-B9F8-3D5C56D473B7}" destId="{32A83097-47EC-4E3A-8E26-5A4691E689B9}" srcOrd="0" destOrd="0" presId="urn:microsoft.com/office/officeart/2018/2/layout/IconVerticalSolidList"/>
    <dgm:cxn modelId="{A138C5C2-2A06-4C8F-8220-A6E925AEA9BB}" type="presParOf" srcId="{944B913F-D48D-49B7-B9F8-3D5C56D473B7}" destId="{43403B1E-CC37-45DA-A66B-4F78BB9A15AA}" srcOrd="1" destOrd="0" presId="urn:microsoft.com/office/officeart/2018/2/layout/IconVerticalSolidList"/>
    <dgm:cxn modelId="{2CCE76F3-552F-4A96-8787-19EA2794A671}" type="presParOf" srcId="{944B913F-D48D-49B7-B9F8-3D5C56D473B7}" destId="{BEB54AA9-E986-4E02-9F54-6346C0D9BAD9}" srcOrd="2" destOrd="0" presId="urn:microsoft.com/office/officeart/2018/2/layout/IconVerticalSolidList"/>
    <dgm:cxn modelId="{437908EA-D512-4CE9-B078-8C28782BA611}" type="presParOf" srcId="{944B913F-D48D-49B7-B9F8-3D5C56D473B7}" destId="{D0FC34A1-D764-4B6A-B932-FD4F3D2BB40F}" srcOrd="3" destOrd="0" presId="urn:microsoft.com/office/officeart/2018/2/layout/IconVerticalSolidList"/>
    <dgm:cxn modelId="{938D6BC2-54BB-404C-8EC9-0E4B716D8816}" type="presParOf" srcId="{FA430EAA-D60D-45F9-82B4-4A5919613662}" destId="{BCE9ABCD-5E54-4FF4-A35E-111EBE05109F}" srcOrd="1" destOrd="0" presId="urn:microsoft.com/office/officeart/2018/2/layout/IconVerticalSolidList"/>
    <dgm:cxn modelId="{822D074E-9A64-4D67-90F7-883653BCD532}" type="presParOf" srcId="{FA430EAA-D60D-45F9-82B4-4A5919613662}" destId="{1B033B37-D564-412A-A6D4-22761D07FB60}" srcOrd="2" destOrd="0" presId="urn:microsoft.com/office/officeart/2018/2/layout/IconVerticalSolidList"/>
    <dgm:cxn modelId="{CA9D9173-4631-42BF-9BAB-8F4ABEF2B7A3}" type="presParOf" srcId="{1B033B37-D564-412A-A6D4-22761D07FB60}" destId="{CB7B6CC2-CA15-4B89-912F-1659E8ABE8F0}" srcOrd="0" destOrd="0" presId="urn:microsoft.com/office/officeart/2018/2/layout/IconVerticalSolidList"/>
    <dgm:cxn modelId="{A2A1EEED-F98F-4483-B1EA-6BAADC80F3E1}" type="presParOf" srcId="{1B033B37-D564-412A-A6D4-22761D07FB60}" destId="{41F2D59A-9425-4905-8620-020ED8D6AA2D}" srcOrd="1" destOrd="0" presId="urn:microsoft.com/office/officeart/2018/2/layout/IconVerticalSolidList"/>
    <dgm:cxn modelId="{73CE43D5-3091-4204-8A9E-37FF02957F66}" type="presParOf" srcId="{1B033B37-D564-412A-A6D4-22761D07FB60}" destId="{7C44AD82-8DED-45D1-B591-0D752C06D710}" srcOrd="2" destOrd="0" presId="urn:microsoft.com/office/officeart/2018/2/layout/IconVerticalSolidList"/>
    <dgm:cxn modelId="{8711E3AE-348E-4131-A94E-AFE978B31634}" type="presParOf" srcId="{1B033B37-D564-412A-A6D4-22761D07FB60}" destId="{D7CF3E21-AD16-47F7-B5BA-8892F495134D}" srcOrd="3" destOrd="0" presId="urn:microsoft.com/office/officeart/2018/2/layout/IconVerticalSolidList"/>
    <dgm:cxn modelId="{52678D9B-410D-45F5-A516-38956426079F}" type="presParOf" srcId="{FA430EAA-D60D-45F9-82B4-4A5919613662}" destId="{DA2F93E4-AA5E-47BF-9682-DAE48447C4A6}" srcOrd="3" destOrd="0" presId="urn:microsoft.com/office/officeart/2018/2/layout/IconVerticalSolidList"/>
    <dgm:cxn modelId="{6F500D46-8F34-4DDA-9711-A10400CA626F}" type="presParOf" srcId="{FA430EAA-D60D-45F9-82B4-4A5919613662}" destId="{92358AF0-B654-4A53-B5A5-203C9FF2E6E2}" srcOrd="4" destOrd="0" presId="urn:microsoft.com/office/officeart/2018/2/layout/IconVerticalSolidList"/>
    <dgm:cxn modelId="{E9B7151A-C0DB-487E-9142-DEF074E0DE02}" type="presParOf" srcId="{92358AF0-B654-4A53-B5A5-203C9FF2E6E2}" destId="{8B31574E-1E1E-486E-BF56-BF89276188BE}" srcOrd="0" destOrd="0" presId="urn:microsoft.com/office/officeart/2018/2/layout/IconVerticalSolidList"/>
    <dgm:cxn modelId="{03463295-9F7A-40AA-95C2-205088657AF0}" type="presParOf" srcId="{92358AF0-B654-4A53-B5A5-203C9FF2E6E2}" destId="{DEDE55B0-4A86-450F-BA86-AE86A5A56E00}" srcOrd="1" destOrd="0" presId="urn:microsoft.com/office/officeart/2018/2/layout/IconVerticalSolidList"/>
    <dgm:cxn modelId="{DAE576B0-F3D0-48DF-A40C-DB70D0AA4ADE}" type="presParOf" srcId="{92358AF0-B654-4A53-B5A5-203C9FF2E6E2}" destId="{895D73DB-48EB-4F94-A06E-9299CF3D2FAA}" srcOrd="2" destOrd="0" presId="urn:microsoft.com/office/officeart/2018/2/layout/IconVerticalSolidList"/>
    <dgm:cxn modelId="{FC056BD7-E22B-42DF-8C27-1ABB56C5F0F2}" type="presParOf" srcId="{92358AF0-B654-4A53-B5A5-203C9FF2E6E2}" destId="{5D66B909-EDAF-4073-B1E9-1634024BACE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83DA75-C96C-4BFC-B053-6A62440515A1}" type="doc">
      <dgm:prSet loTypeId="urn:microsoft.com/office/officeart/2018/2/layout/IconVerticalSolidList" loCatId="icon" qsTypeId="urn:microsoft.com/office/officeart/2005/8/quickstyle/simple1" qsCatId="simple" csTypeId="urn:microsoft.com/office/officeart/2018/5/colors/Iconchunking_neutralbg_accent6_2" csCatId="accent6" phldr="1"/>
      <dgm:spPr/>
      <dgm:t>
        <a:bodyPr/>
        <a:lstStyle/>
        <a:p>
          <a:endParaRPr lang="en-US"/>
        </a:p>
      </dgm:t>
    </dgm:pt>
    <dgm:pt modelId="{81D78A53-EA5B-4B9C-8028-34004AAA2B1B}">
      <dgm:prSet/>
      <dgm:spPr/>
      <dgm:t>
        <a:bodyPr/>
        <a:lstStyle/>
        <a:p>
          <a:pPr>
            <a:lnSpc>
              <a:spcPct val="100000"/>
            </a:lnSpc>
          </a:pPr>
          <a:r>
            <a:rPr lang="en-US"/>
            <a:t>Most of these days some of the people losing life with scarcity of certain blood. </a:t>
          </a:r>
        </a:p>
      </dgm:t>
    </dgm:pt>
    <dgm:pt modelId="{64E3B04B-EA56-4048-BAF9-1FBD44EA2BEC}" type="parTrans" cxnId="{7B923D37-09AE-49C6-8BDF-4402F12FCD1A}">
      <dgm:prSet/>
      <dgm:spPr/>
      <dgm:t>
        <a:bodyPr/>
        <a:lstStyle/>
        <a:p>
          <a:endParaRPr lang="en-US"/>
        </a:p>
      </dgm:t>
    </dgm:pt>
    <dgm:pt modelId="{6266FD6E-13A5-4377-8E29-D270B4C7922B}" type="sibTrans" cxnId="{7B923D37-09AE-49C6-8BDF-4402F12FCD1A}">
      <dgm:prSet/>
      <dgm:spPr/>
      <dgm:t>
        <a:bodyPr/>
        <a:lstStyle/>
        <a:p>
          <a:pPr>
            <a:lnSpc>
              <a:spcPct val="100000"/>
            </a:lnSpc>
          </a:pPr>
          <a:endParaRPr lang="en-US"/>
        </a:p>
      </dgm:t>
    </dgm:pt>
    <dgm:pt modelId="{714C9FC5-CACC-4769-B8E2-E7D65B5DB2D9}">
      <dgm:prSet/>
      <dgm:spPr/>
      <dgm:t>
        <a:bodyPr/>
        <a:lstStyle/>
        <a:p>
          <a:pPr>
            <a:lnSpc>
              <a:spcPct val="100000"/>
            </a:lnSpc>
          </a:pPr>
          <a:r>
            <a:rPr lang="en-US"/>
            <a:t>So we even took part in some blood donation campaigns</a:t>
          </a:r>
        </a:p>
      </dgm:t>
    </dgm:pt>
    <dgm:pt modelId="{F250E32C-9C61-4FEA-86D3-991557C9D79B}" type="parTrans" cxnId="{2A81E66D-C7B7-4408-BF3B-770981B6583C}">
      <dgm:prSet/>
      <dgm:spPr/>
      <dgm:t>
        <a:bodyPr/>
        <a:lstStyle/>
        <a:p>
          <a:endParaRPr lang="en-US"/>
        </a:p>
      </dgm:t>
    </dgm:pt>
    <dgm:pt modelId="{BEA6A7E2-35CF-4A73-B326-26EBDC09A774}" type="sibTrans" cxnId="{2A81E66D-C7B7-4408-BF3B-770981B6583C}">
      <dgm:prSet/>
      <dgm:spPr/>
      <dgm:t>
        <a:bodyPr/>
        <a:lstStyle/>
        <a:p>
          <a:pPr>
            <a:lnSpc>
              <a:spcPct val="100000"/>
            </a:lnSpc>
          </a:pPr>
          <a:endParaRPr lang="en-US"/>
        </a:p>
      </dgm:t>
    </dgm:pt>
    <dgm:pt modelId="{C0C14871-AFD9-4733-BDFA-31D13C5A525D}">
      <dgm:prSet/>
      <dgm:spPr/>
      <dgm:t>
        <a:bodyPr/>
        <a:lstStyle/>
        <a:p>
          <a:pPr>
            <a:lnSpc>
              <a:spcPct val="100000"/>
            </a:lnSpc>
          </a:pPr>
          <a:r>
            <a:rPr lang="en-US"/>
            <a:t>We heartfully participated in those campaigns through out it.</a:t>
          </a:r>
        </a:p>
      </dgm:t>
    </dgm:pt>
    <dgm:pt modelId="{109BEE72-1975-4491-A30B-D62388D91756}" type="parTrans" cxnId="{46222FB0-CE81-4606-BEF2-1758CA6A0025}">
      <dgm:prSet/>
      <dgm:spPr/>
      <dgm:t>
        <a:bodyPr/>
        <a:lstStyle/>
        <a:p>
          <a:endParaRPr lang="en-US"/>
        </a:p>
      </dgm:t>
    </dgm:pt>
    <dgm:pt modelId="{2A02E8D4-05D9-488D-8E0A-D3159E9BB1DF}" type="sibTrans" cxnId="{46222FB0-CE81-4606-BEF2-1758CA6A0025}">
      <dgm:prSet/>
      <dgm:spPr/>
      <dgm:t>
        <a:bodyPr/>
        <a:lstStyle/>
        <a:p>
          <a:endParaRPr lang="en-US"/>
        </a:p>
      </dgm:t>
    </dgm:pt>
    <dgm:pt modelId="{48D249B2-22F3-48C9-B0A4-8111EE12162B}" type="pres">
      <dgm:prSet presAssocID="{A483DA75-C96C-4BFC-B053-6A62440515A1}" presName="root" presStyleCnt="0">
        <dgm:presLayoutVars>
          <dgm:dir/>
          <dgm:resizeHandles val="exact"/>
        </dgm:presLayoutVars>
      </dgm:prSet>
      <dgm:spPr/>
    </dgm:pt>
    <dgm:pt modelId="{9EDD423C-E2AD-428F-8E9B-4D3CDFA38677}" type="pres">
      <dgm:prSet presAssocID="{81D78A53-EA5B-4B9C-8028-34004AAA2B1B}" presName="compNode" presStyleCnt="0"/>
      <dgm:spPr/>
    </dgm:pt>
    <dgm:pt modelId="{BA7E981C-C028-46A0-86DB-D5C34DE28747}" type="pres">
      <dgm:prSet presAssocID="{81D78A53-EA5B-4B9C-8028-34004AAA2B1B}" presName="bgRect" presStyleLbl="bgShp" presStyleIdx="0" presStyleCnt="3"/>
      <dgm:spPr/>
    </dgm:pt>
    <dgm:pt modelId="{9A27339C-0285-495A-BE28-8301C86EEB73}" type="pres">
      <dgm:prSet presAssocID="{81D78A53-EA5B-4B9C-8028-34004AAA2B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ull"/>
        </a:ext>
      </dgm:extLst>
    </dgm:pt>
    <dgm:pt modelId="{7FD42E16-BE94-4CE1-9663-50379D42F78D}" type="pres">
      <dgm:prSet presAssocID="{81D78A53-EA5B-4B9C-8028-34004AAA2B1B}" presName="spaceRect" presStyleCnt="0"/>
      <dgm:spPr/>
    </dgm:pt>
    <dgm:pt modelId="{8E2B0F1B-828D-45B5-BCC2-18B68A1DB3ED}" type="pres">
      <dgm:prSet presAssocID="{81D78A53-EA5B-4B9C-8028-34004AAA2B1B}" presName="parTx" presStyleLbl="revTx" presStyleIdx="0" presStyleCnt="3">
        <dgm:presLayoutVars>
          <dgm:chMax val="0"/>
          <dgm:chPref val="0"/>
        </dgm:presLayoutVars>
      </dgm:prSet>
      <dgm:spPr/>
    </dgm:pt>
    <dgm:pt modelId="{22639D5E-4A0E-49AC-A538-D5EB74C45AC4}" type="pres">
      <dgm:prSet presAssocID="{6266FD6E-13A5-4377-8E29-D270B4C7922B}" presName="sibTrans" presStyleCnt="0"/>
      <dgm:spPr/>
    </dgm:pt>
    <dgm:pt modelId="{7AC17A75-C84B-4033-93CE-6A85AC4FB954}" type="pres">
      <dgm:prSet presAssocID="{714C9FC5-CACC-4769-B8E2-E7D65B5DB2D9}" presName="compNode" presStyleCnt="0"/>
      <dgm:spPr/>
    </dgm:pt>
    <dgm:pt modelId="{793AD378-C089-4172-9F1E-2CEB1F801E9E}" type="pres">
      <dgm:prSet presAssocID="{714C9FC5-CACC-4769-B8E2-E7D65B5DB2D9}" presName="bgRect" presStyleLbl="bgShp" presStyleIdx="1" presStyleCnt="3"/>
      <dgm:spPr/>
    </dgm:pt>
    <dgm:pt modelId="{01F30ABF-5B5A-4F7D-90BB-929ABB5B6078}" type="pres">
      <dgm:prSet presAssocID="{714C9FC5-CACC-4769-B8E2-E7D65B5DB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dney"/>
        </a:ext>
      </dgm:extLst>
    </dgm:pt>
    <dgm:pt modelId="{0CDF33B5-840A-4840-88AF-80771BE05FF9}" type="pres">
      <dgm:prSet presAssocID="{714C9FC5-CACC-4769-B8E2-E7D65B5DB2D9}" presName="spaceRect" presStyleCnt="0"/>
      <dgm:spPr/>
    </dgm:pt>
    <dgm:pt modelId="{9548D2BE-2A61-4DD2-925A-D493B4E5CE63}" type="pres">
      <dgm:prSet presAssocID="{714C9FC5-CACC-4769-B8E2-E7D65B5DB2D9}" presName="parTx" presStyleLbl="revTx" presStyleIdx="1" presStyleCnt="3">
        <dgm:presLayoutVars>
          <dgm:chMax val="0"/>
          <dgm:chPref val="0"/>
        </dgm:presLayoutVars>
      </dgm:prSet>
      <dgm:spPr/>
    </dgm:pt>
    <dgm:pt modelId="{86E8DE08-6B2D-462D-9ACD-7CD3FD690C3B}" type="pres">
      <dgm:prSet presAssocID="{BEA6A7E2-35CF-4A73-B326-26EBDC09A774}" presName="sibTrans" presStyleCnt="0"/>
      <dgm:spPr/>
    </dgm:pt>
    <dgm:pt modelId="{1796A218-849B-4AD0-9258-70195233236C}" type="pres">
      <dgm:prSet presAssocID="{C0C14871-AFD9-4733-BDFA-31D13C5A525D}" presName="compNode" presStyleCnt="0"/>
      <dgm:spPr/>
    </dgm:pt>
    <dgm:pt modelId="{028B6EED-8AA7-4F9D-A9A9-BE959DCB5685}" type="pres">
      <dgm:prSet presAssocID="{C0C14871-AFD9-4733-BDFA-31D13C5A525D}" presName="bgRect" presStyleLbl="bgShp" presStyleIdx="2" presStyleCnt="3"/>
      <dgm:spPr/>
    </dgm:pt>
    <dgm:pt modelId="{6C468C7E-202A-4523-AEAB-337D79FE26F6}" type="pres">
      <dgm:prSet presAssocID="{C0C14871-AFD9-4733-BDFA-31D13C5A52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itcoin"/>
        </a:ext>
      </dgm:extLst>
    </dgm:pt>
    <dgm:pt modelId="{C907C47D-FB6E-4B5A-AE77-79AEBA318902}" type="pres">
      <dgm:prSet presAssocID="{C0C14871-AFD9-4733-BDFA-31D13C5A525D}" presName="spaceRect" presStyleCnt="0"/>
      <dgm:spPr/>
    </dgm:pt>
    <dgm:pt modelId="{D90F849B-DD5E-4699-AB41-A29429701DB0}" type="pres">
      <dgm:prSet presAssocID="{C0C14871-AFD9-4733-BDFA-31D13C5A525D}" presName="parTx" presStyleLbl="revTx" presStyleIdx="2" presStyleCnt="3">
        <dgm:presLayoutVars>
          <dgm:chMax val="0"/>
          <dgm:chPref val="0"/>
        </dgm:presLayoutVars>
      </dgm:prSet>
      <dgm:spPr/>
    </dgm:pt>
  </dgm:ptLst>
  <dgm:cxnLst>
    <dgm:cxn modelId="{2BF0BA20-03A9-4469-BB0C-7989B95BFBC6}" type="presOf" srcId="{A483DA75-C96C-4BFC-B053-6A62440515A1}" destId="{48D249B2-22F3-48C9-B0A4-8111EE12162B}" srcOrd="0" destOrd="0" presId="urn:microsoft.com/office/officeart/2018/2/layout/IconVerticalSolidList"/>
    <dgm:cxn modelId="{7B923D37-09AE-49C6-8BDF-4402F12FCD1A}" srcId="{A483DA75-C96C-4BFC-B053-6A62440515A1}" destId="{81D78A53-EA5B-4B9C-8028-34004AAA2B1B}" srcOrd="0" destOrd="0" parTransId="{64E3B04B-EA56-4048-BAF9-1FBD44EA2BEC}" sibTransId="{6266FD6E-13A5-4377-8E29-D270B4C7922B}"/>
    <dgm:cxn modelId="{2A81E66D-C7B7-4408-BF3B-770981B6583C}" srcId="{A483DA75-C96C-4BFC-B053-6A62440515A1}" destId="{714C9FC5-CACC-4769-B8E2-E7D65B5DB2D9}" srcOrd="1" destOrd="0" parTransId="{F250E32C-9C61-4FEA-86D3-991557C9D79B}" sibTransId="{BEA6A7E2-35CF-4A73-B326-26EBDC09A774}"/>
    <dgm:cxn modelId="{33C8A097-8483-4D95-BA31-9B2D71760642}" type="presOf" srcId="{C0C14871-AFD9-4733-BDFA-31D13C5A525D}" destId="{D90F849B-DD5E-4699-AB41-A29429701DB0}" srcOrd="0" destOrd="0" presId="urn:microsoft.com/office/officeart/2018/2/layout/IconVerticalSolidList"/>
    <dgm:cxn modelId="{46222FB0-CE81-4606-BEF2-1758CA6A0025}" srcId="{A483DA75-C96C-4BFC-B053-6A62440515A1}" destId="{C0C14871-AFD9-4733-BDFA-31D13C5A525D}" srcOrd="2" destOrd="0" parTransId="{109BEE72-1975-4491-A30B-D62388D91756}" sibTransId="{2A02E8D4-05D9-488D-8E0A-D3159E9BB1DF}"/>
    <dgm:cxn modelId="{4F6FB5CE-6DA8-4CD3-827A-89D2D08D2211}" type="presOf" srcId="{714C9FC5-CACC-4769-B8E2-E7D65B5DB2D9}" destId="{9548D2BE-2A61-4DD2-925A-D493B4E5CE63}" srcOrd="0" destOrd="0" presId="urn:microsoft.com/office/officeart/2018/2/layout/IconVerticalSolidList"/>
    <dgm:cxn modelId="{30CCA3EA-D2D6-4C4B-93FC-049BD73474B1}" type="presOf" srcId="{81D78A53-EA5B-4B9C-8028-34004AAA2B1B}" destId="{8E2B0F1B-828D-45B5-BCC2-18B68A1DB3ED}" srcOrd="0" destOrd="0" presId="urn:microsoft.com/office/officeart/2018/2/layout/IconVerticalSolidList"/>
    <dgm:cxn modelId="{ADAF4628-9260-4B4C-88E6-8C7C92AE2C8B}" type="presParOf" srcId="{48D249B2-22F3-48C9-B0A4-8111EE12162B}" destId="{9EDD423C-E2AD-428F-8E9B-4D3CDFA38677}" srcOrd="0" destOrd="0" presId="urn:microsoft.com/office/officeart/2018/2/layout/IconVerticalSolidList"/>
    <dgm:cxn modelId="{DFFAC5EA-0727-4366-B8BD-0494AA045FBA}" type="presParOf" srcId="{9EDD423C-E2AD-428F-8E9B-4D3CDFA38677}" destId="{BA7E981C-C028-46A0-86DB-D5C34DE28747}" srcOrd="0" destOrd="0" presId="urn:microsoft.com/office/officeart/2018/2/layout/IconVerticalSolidList"/>
    <dgm:cxn modelId="{4B6CFAF5-2F39-4B49-890A-C2CBD38BAEB2}" type="presParOf" srcId="{9EDD423C-E2AD-428F-8E9B-4D3CDFA38677}" destId="{9A27339C-0285-495A-BE28-8301C86EEB73}" srcOrd="1" destOrd="0" presId="urn:microsoft.com/office/officeart/2018/2/layout/IconVerticalSolidList"/>
    <dgm:cxn modelId="{67D867BA-AA20-4EA5-9620-90F97E829C99}" type="presParOf" srcId="{9EDD423C-E2AD-428F-8E9B-4D3CDFA38677}" destId="{7FD42E16-BE94-4CE1-9663-50379D42F78D}" srcOrd="2" destOrd="0" presId="urn:microsoft.com/office/officeart/2018/2/layout/IconVerticalSolidList"/>
    <dgm:cxn modelId="{974A22DE-8959-4B89-94F9-49001F014756}" type="presParOf" srcId="{9EDD423C-E2AD-428F-8E9B-4D3CDFA38677}" destId="{8E2B0F1B-828D-45B5-BCC2-18B68A1DB3ED}" srcOrd="3" destOrd="0" presId="urn:microsoft.com/office/officeart/2018/2/layout/IconVerticalSolidList"/>
    <dgm:cxn modelId="{0931AECA-E961-4D7A-BF70-7521840E844E}" type="presParOf" srcId="{48D249B2-22F3-48C9-B0A4-8111EE12162B}" destId="{22639D5E-4A0E-49AC-A538-D5EB74C45AC4}" srcOrd="1" destOrd="0" presId="urn:microsoft.com/office/officeart/2018/2/layout/IconVerticalSolidList"/>
    <dgm:cxn modelId="{145BE647-4283-4D06-954C-43381D760640}" type="presParOf" srcId="{48D249B2-22F3-48C9-B0A4-8111EE12162B}" destId="{7AC17A75-C84B-4033-93CE-6A85AC4FB954}" srcOrd="2" destOrd="0" presId="urn:microsoft.com/office/officeart/2018/2/layout/IconVerticalSolidList"/>
    <dgm:cxn modelId="{22F5C2E4-110A-43FF-BD1B-B713FB4B457A}" type="presParOf" srcId="{7AC17A75-C84B-4033-93CE-6A85AC4FB954}" destId="{793AD378-C089-4172-9F1E-2CEB1F801E9E}" srcOrd="0" destOrd="0" presId="urn:microsoft.com/office/officeart/2018/2/layout/IconVerticalSolidList"/>
    <dgm:cxn modelId="{39873C06-1A89-442C-B029-698F685F30D1}" type="presParOf" srcId="{7AC17A75-C84B-4033-93CE-6A85AC4FB954}" destId="{01F30ABF-5B5A-4F7D-90BB-929ABB5B6078}" srcOrd="1" destOrd="0" presId="urn:microsoft.com/office/officeart/2018/2/layout/IconVerticalSolidList"/>
    <dgm:cxn modelId="{52824288-EF9C-472C-A990-8A5BA155F35C}" type="presParOf" srcId="{7AC17A75-C84B-4033-93CE-6A85AC4FB954}" destId="{0CDF33B5-840A-4840-88AF-80771BE05FF9}" srcOrd="2" destOrd="0" presId="urn:microsoft.com/office/officeart/2018/2/layout/IconVerticalSolidList"/>
    <dgm:cxn modelId="{9D1E9C5D-A086-4CAD-87F5-0FF0D3DCA166}" type="presParOf" srcId="{7AC17A75-C84B-4033-93CE-6A85AC4FB954}" destId="{9548D2BE-2A61-4DD2-925A-D493B4E5CE63}" srcOrd="3" destOrd="0" presId="urn:microsoft.com/office/officeart/2018/2/layout/IconVerticalSolidList"/>
    <dgm:cxn modelId="{31D7CD51-E321-476E-ABE4-C8AE6715BA13}" type="presParOf" srcId="{48D249B2-22F3-48C9-B0A4-8111EE12162B}" destId="{86E8DE08-6B2D-462D-9ACD-7CD3FD690C3B}" srcOrd="3" destOrd="0" presId="urn:microsoft.com/office/officeart/2018/2/layout/IconVerticalSolidList"/>
    <dgm:cxn modelId="{21231592-7F81-44F7-8ADE-9471C0CC3C3A}" type="presParOf" srcId="{48D249B2-22F3-48C9-B0A4-8111EE12162B}" destId="{1796A218-849B-4AD0-9258-70195233236C}" srcOrd="4" destOrd="0" presId="urn:microsoft.com/office/officeart/2018/2/layout/IconVerticalSolidList"/>
    <dgm:cxn modelId="{D6F237F8-AA7C-4F36-BDEA-6EC09A0062D7}" type="presParOf" srcId="{1796A218-849B-4AD0-9258-70195233236C}" destId="{028B6EED-8AA7-4F9D-A9A9-BE959DCB5685}" srcOrd="0" destOrd="0" presId="urn:microsoft.com/office/officeart/2018/2/layout/IconVerticalSolidList"/>
    <dgm:cxn modelId="{8D27A68E-0764-4AB0-B0A7-8AF2AC5AE2E7}" type="presParOf" srcId="{1796A218-849B-4AD0-9258-70195233236C}" destId="{6C468C7E-202A-4523-AEAB-337D79FE26F6}" srcOrd="1" destOrd="0" presId="urn:microsoft.com/office/officeart/2018/2/layout/IconVerticalSolidList"/>
    <dgm:cxn modelId="{0A270DF4-44C2-4B55-B1C4-2E2EA3CDAC0A}" type="presParOf" srcId="{1796A218-849B-4AD0-9258-70195233236C}" destId="{C907C47D-FB6E-4B5A-AE77-79AEBA318902}" srcOrd="2" destOrd="0" presId="urn:microsoft.com/office/officeart/2018/2/layout/IconVerticalSolidList"/>
    <dgm:cxn modelId="{607168E1-A35C-4E90-B222-B9A0867BB4C4}" type="presParOf" srcId="{1796A218-849B-4AD0-9258-70195233236C}" destId="{D90F849B-DD5E-4699-AB41-A29429701DB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D55071-6069-4A3D-B281-82F623C5CFBD}">
      <dsp:nvSpPr>
        <dsp:cNvPr id="0" name=""/>
        <dsp:cNvSpPr/>
      </dsp:nvSpPr>
      <dsp:spPr>
        <a:xfrm>
          <a:off x="317699" y="121908"/>
          <a:ext cx="985412" cy="985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DC85B9-F9F2-4CBF-9DCA-C0893BA24BF6}">
      <dsp:nvSpPr>
        <dsp:cNvPr id="0" name=""/>
        <dsp:cNvSpPr/>
      </dsp:nvSpPr>
      <dsp:spPr>
        <a:xfrm>
          <a:off x="527704" y="331914"/>
          <a:ext cx="565400" cy="565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68E6F8-6474-4CA2-86B7-603FF41CDD56}">
      <dsp:nvSpPr>
        <dsp:cNvPr id="0" name=""/>
        <dsp:cNvSpPr/>
      </dsp:nvSpPr>
      <dsp:spPr>
        <a:xfrm>
          <a:off x="269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About NGO</a:t>
          </a:r>
        </a:p>
      </dsp:txBody>
      <dsp:txXfrm>
        <a:off x="2690" y="1414252"/>
        <a:ext cx="1615429" cy="646171"/>
      </dsp:txXfrm>
    </dsp:sp>
    <dsp:sp modelId="{7F80E40B-E737-41A6-A5CB-8BAA687AB832}">
      <dsp:nvSpPr>
        <dsp:cNvPr id="0" name=""/>
        <dsp:cNvSpPr/>
      </dsp:nvSpPr>
      <dsp:spPr>
        <a:xfrm>
          <a:off x="2215829" y="121908"/>
          <a:ext cx="985412" cy="985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428908-C5B3-4054-B82B-B643A5D68D58}">
      <dsp:nvSpPr>
        <dsp:cNvPr id="0" name=""/>
        <dsp:cNvSpPr/>
      </dsp:nvSpPr>
      <dsp:spPr>
        <a:xfrm>
          <a:off x="2425834" y="331914"/>
          <a:ext cx="565400" cy="565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B70915-7553-4FC4-AB9C-F5B990013C91}">
      <dsp:nvSpPr>
        <dsp:cNvPr id="0" name=""/>
        <dsp:cNvSpPr/>
      </dsp:nvSpPr>
      <dsp:spPr>
        <a:xfrm>
          <a:off x="190082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What ?</a:t>
          </a:r>
        </a:p>
      </dsp:txBody>
      <dsp:txXfrm>
        <a:off x="1900820" y="1414252"/>
        <a:ext cx="1615429" cy="646171"/>
      </dsp:txXfrm>
    </dsp:sp>
    <dsp:sp modelId="{86B55CFF-CC0D-4AD4-9694-8381D1E27627}">
      <dsp:nvSpPr>
        <dsp:cNvPr id="0" name=""/>
        <dsp:cNvSpPr/>
      </dsp:nvSpPr>
      <dsp:spPr>
        <a:xfrm>
          <a:off x="4113958" y="121908"/>
          <a:ext cx="985412" cy="985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242C7F-0D05-4E78-942A-9C1D7160C495}">
      <dsp:nvSpPr>
        <dsp:cNvPr id="0" name=""/>
        <dsp:cNvSpPr/>
      </dsp:nvSpPr>
      <dsp:spPr>
        <a:xfrm>
          <a:off x="4323964" y="331914"/>
          <a:ext cx="565400" cy="565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4371EE-E876-4073-A6D2-60C102ED98D7}">
      <dsp:nvSpPr>
        <dsp:cNvPr id="0" name=""/>
        <dsp:cNvSpPr/>
      </dsp:nvSpPr>
      <dsp:spPr>
        <a:xfrm>
          <a:off x="3798950"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How?</a:t>
          </a:r>
        </a:p>
      </dsp:txBody>
      <dsp:txXfrm>
        <a:off x="3798950" y="1414252"/>
        <a:ext cx="1615429" cy="646171"/>
      </dsp:txXfrm>
    </dsp:sp>
    <dsp:sp modelId="{7E1D4C8B-3CFF-4654-9066-3840F5A363DC}">
      <dsp:nvSpPr>
        <dsp:cNvPr id="0" name=""/>
        <dsp:cNvSpPr/>
      </dsp:nvSpPr>
      <dsp:spPr>
        <a:xfrm>
          <a:off x="6012088" y="121908"/>
          <a:ext cx="985412" cy="985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4797D9-835B-4CED-920F-9E517A293E76}">
      <dsp:nvSpPr>
        <dsp:cNvPr id="0" name=""/>
        <dsp:cNvSpPr/>
      </dsp:nvSpPr>
      <dsp:spPr>
        <a:xfrm>
          <a:off x="6222094" y="331914"/>
          <a:ext cx="565400" cy="5654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C18716-5CFF-4514-B549-8E9157C751D1}">
      <dsp:nvSpPr>
        <dsp:cNvPr id="0" name=""/>
        <dsp:cNvSpPr/>
      </dsp:nvSpPr>
      <dsp:spPr>
        <a:xfrm>
          <a:off x="5697079" y="1414252"/>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Aspects we covered </a:t>
          </a:r>
        </a:p>
      </dsp:txBody>
      <dsp:txXfrm>
        <a:off x="5697079" y="1414252"/>
        <a:ext cx="1615429" cy="646171"/>
      </dsp:txXfrm>
    </dsp:sp>
    <dsp:sp modelId="{F58697B5-7BA2-48CD-B479-3315609C196C}">
      <dsp:nvSpPr>
        <dsp:cNvPr id="0" name=""/>
        <dsp:cNvSpPr/>
      </dsp:nvSpPr>
      <dsp:spPr>
        <a:xfrm>
          <a:off x="1266764" y="2464281"/>
          <a:ext cx="985412" cy="98541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9E39E-4B67-470C-955D-F566F692AC53}">
      <dsp:nvSpPr>
        <dsp:cNvPr id="0" name=""/>
        <dsp:cNvSpPr/>
      </dsp:nvSpPr>
      <dsp:spPr>
        <a:xfrm>
          <a:off x="1476769" y="2674287"/>
          <a:ext cx="565400" cy="5654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CBDBB-8794-4CF5-9B3F-01DC752C8E1A}">
      <dsp:nvSpPr>
        <dsp:cNvPr id="0" name=""/>
        <dsp:cNvSpPr/>
      </dsp:nvSpPr>
      <dsp:spPr>
        <a:xfrm>
          <a:off x="951755"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schools</a:t>
          </a:r>
        </a:p>
      </dsp:txBody>
      <dsp:txXfrm>
        <a:off x="951755" y="3756625"/>
        <a:ext cx="1615429" cy="646171"/>
      </dsp:txXfrm>
    </dsp:sp>
    <dsp:sp modelId="{66FEC327-105C-4D27-B443-5046BCA1F2BE}">
      <dsp:nvSpPr>
        <dsp:cNvPr id="0" name=""/>
        <dsp:cNvSpPr/>
      </dsp:nvSpPr>
      <dsp:spPr>
        <a:xfrm>
          <a:off x="3164893" y="2464281"/>
          <a:ext cx="985412" cy="985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B34A11-6CF8-47DD-BE7E-886BA910D866}">
      <dsp:nvSpPr>
        <dsp:cNvPr id="0" name=""/>
        <dsp:cNvSpPr/>
      </dsp:nvSpPr>
      <dsp:spPr>
        <a:xfrm>
          <a:off x="3374899" y="2674287"/>
          <a:ext cx="565400" cy="5654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ED728-BCC9-4E53-8D8D-6315488D0ABC}">
      <dsp:nvSpPr>
        <dsp:cNvPr id="0" name=""/>
        <dsp:cNvSpPr/>
      </dsp:nvSpPr>
      <dsp:spPr>
        <a:xfrm>
          <a:off x="2849885"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Blood donation Campaigns </a:t>
          </a:r>
        </a:p>
      </dsp:txBody>
      <dsp:txXfrm>
        <a:off x="2849885" y="3756625"/>
        <a:ext cx="1615429" cy="646171"/>
      </dsp:txXfrm>
    </dsp:sp>
    <dsp:sp modelId="{13940265-6154-41A5-A11F-BDA0683BF2A1}">
      <dsp:nvSpPr>
        <dsp:cNvPr id="0" name=""/>
        <dsp:cNvSpPr/>
      </dsp:nvSpPr>
      <dsp:spPr>
        <a:xfrm>
          <a:off x="5063023" y="2464281"/>
          <a:ext cx="985412" cy="985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167654-707F-4FAC-8BC4-F13D9F092820}">
      <dsp:nvSpPr>
        <dsp:cNvPr id="0" name=""/>
        <dsp:cNvSpPr/>
      </dsp:nvSpPr>
      <dsp:spPr>
        <a:xfrm>
          <a:off x="5273029" y="2674287"/>
          <a:ext cx="565400" cy="56540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56B7AE-A10E-456E-84B2-5546599C5A06}">
      <dsp:nvSpPr>
        <dsp:cNvPr id="0" name=""/>
        <dsp:cNvSpPr/>
      </dsp:nvSpPr>
      <dsp:spPr>
        <a:xfrm>
          <a:off x="4748015" y="3756625"/>
          <a:ext cx="1615429" cy="646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kern="1200"/>
            <a:t>Conclusion </a:t>
          </a:r>
        </a:p>
      </dsp:txBody>
      <dsp:txXfrm>
        <a:off x="4748015" y="3756625"/>
        <a:ext cx="1615429" cy="6461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635CF1-9AF9-4F91-9FCA-9D00330E9189}">
      <dsp:nvSpPr>
        <dsp:cNvPr id="0" name=""/>
        <dsp:cNvSpPr/>
      </dsp:nvSpPr>
      <dsp:spPr>
        <a:xfrm>
          <a:off x="0" y="0"/>
          <a:ext cx="6513603" cy="28781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IN" sz="3000" kern="1200" dirty="0"/>
            <a:t>AASRA is working with rural Women Groups, Weaver Community, youth &amp; Individual Entrepreneurs, Tribal and Sections amongst backward </a:t>
          </a:r>
          <a:r>
            <a:rPr lang="en-IN" sz="3000" kern="1200"/>
            <a:t>communities.</a:t>
          </a:r>
          <a:endParaRPr lang="en-US" sz="3000" kern="1200" dirty="0"/>
        </a:p>
      </dsp:txBody>
      <dsp:txXfrm>
        <a:off x="140502" y="140502"/>
        <a:ext cx="6232599" cy="2597195"/>
      </dsp:txXfrm>
    </dsp:sp>
    <dsp:sp modelId="{B442FD7A-1EB1-4A23-8441-C18728FD95C4}">
      <dsp:nvSpPr>
        <dsp:cNvPr id="0" name=""/>
        <dsp:cNvSpPr/>
      </dsp:nvSpPr>
      <dsp:spPr>
        <a:xfrm>
          <a:off x="0" y="2985913"/>
          <a:ext cx="6513603" cy="287819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100000"/>
            </a:lnSpc>
            <a:spcBef>
              <a:spcPct val="0"/>
            </a:spcBef>
            <a:spcAft>
              <a:spcPct val="35000"/>
            </a:spcAft>
            <a:buNone/>
          </a:pPr>
          <a:r>
            <a:rPr lang="en-IN" sz="3000" kern="1200"/>
            <a:t>AASRA also plans extend its operations to remote tribal villages and reach medical, drinking water and modern farming programmes for their betterment.</a:t>
          </a:r>
          <a:endParaRPr lang="en-US" sz="3000" kern="1200"/>
        </a:p>
      </dsp:txBody>
      <dsp:txXfrm>
        <a:off x="140502" y="3126415"/>
        <a:ext cx="6232599" cy="2597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A4539-69EF-49CA-9F71-A1ABABE714AD}">
      <dsp:nvSpPr>
        <dsp:cNvPr id="0" name=""/>
        <dsp:cNvSpPr/>
      </dsp:nvSpPr>
      <dsp:spPr>
        <a:xfrm>
          <a:off x="0" y="1724"/>
          <a:ext cx="7161017" cy="8738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DDF86-EAA0-4836-8487-39374381DEAF}">
      <dsp:nvSpPr>
        <dsp:cNvPr id="0" name=""/>
        <dsp:cNvSpPr/>
      </dsp:nvSpPr>
      <dsp:spPr>
        <a:xfrm>
          <a:off x="264347" y="198346"/>
          <a:ext cx="480631" cy="4806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75CE39-CFA8-4B3F-8958-B287930004D7}">
      <dsp:nvSpPr>
        <dsp:cNvPr id="0" name=""/>
        <dsp:cNvSpPr/>
      </dsp:nvSpPr>
      <dsp:spPr>
        <a:xfrm>
          <a:off x="1009327" y="1724"/>
          <a:ext cx="6151689" cy="873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85" tIns="92485" rIns="92485" bIns="92485" numCol="1" spcCol="1270" anchor="ctr" anchorCtr="0">
          <a:noAutofit/>
        </a:bodyPr>
        <a:lstStyle/>
        <a:p>
          <a:pPr marL="0" lvl="0" indent="0" algn="l" defTabSz="977900">
            <a:lnSpc>
              <a:spcPct val="100000"/>
            </a:lnSpc>
            <a:spcBef>
              <a:spcPct val="0"/>
            </a:spcBef>
            <a:spcAft>
              <a:spcPct val="35000"/>
            </a:spcAft>
            <a:buNone/>
          </a:pPr>
          <a:r>
            <a:rPr lang="en-US" sz="2200" kern="1200"/>
            <a:t>•To Aware People</a:t>
          </a:r>
        </a:p>
      </dsp:txBody>
      <dsp:txXfrm>
        <a:off x="1009327" y="1724"/>
        <a:ext cx="6151689" cy="873876"/>
      </dsp:txXfrm>
    </dsp:sp>
    <dsp:sp modelId="{12B5B182-72D3-4740-8BC6-B686F6374946}">
      <dsp:nvSpPr>
        <dsp:cNvPr id="0" name=""/>
        <dsp:cNvSpPr/>
      </dsp:nvSpPr>
      <dsp:spPr>
        <a:xfrm>
          <a:off x="0" y="1094069"/>
          <a:ext cx="7161017" cy="8738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D1EF57-6FCE-426A-8443-1878759185B7}">
      <dsp:nvSpPr>
        <dsp:cNvPr id="0" name=""/>
        <dsp:cNvSpPr/>
      </dsp:nvSpPr>
      <dsp:spPr>
        <a:xfrm>
          <a:off x="264347" y="1290691"/>
          <a:ext cx="480631" cy="4806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8F09CA-BF06-4AEC-8CD0-DDDAF84FF8C3}">
      <dsp:nvSpPr>
        <dsp:cNvPr id="0" name=""/>
        <dsp:cNvSpPr/>
      </dsp:nvSpPr>
      <dsp:spPr>
        <a:xfrm>
          <a:off x="1009327" y="1094069"/>
          <a:ext cx="6151689" cy="873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85" tIns="92485" rIns="92485" bIns="92485" numCol="1" spcCol="1270" anchor="ctr" anchorCtr="0">
          <a:noAutofit/>
        </a:bodyPr>
        <a:lstStyle/>
        <a:p>
          <a:pPr marL="0" lvl="0" indent="0" algn="l" defTabSz="977900">
            <a:lnSpc>
              <a:spcPct val="100000"/>
            </a:lnSpc>
            <a:spcBef>
              <a:spcPct val="0"/>
            </a:spcBef>
            <a:spcAft>
              <a:spcPct val="35000"/>
            </a:spcAft>
            <a:buNone/>
          </a:pPr>
          <a:r>
            <a:rPr lang="en-US" sz="2200" kern="1200"/>
            <a:t>• Development in all aspects</a:t>
          </a:r>
        </a:p>
      </dsp:txBody>
      <dsp:txXfrm>
        <a:off x="1009327" y="1094069"/>
        <a:ext cx="6151689" cy="873876"/>
      </dsp:txXfrm>
    </dsp:sp>
    <dsp:sp modelId="{6BEF1FBF-6C6D-4201-B850-2BA22583F03B}">
      <dsp:nvSpPr>
        <dsp:cNvPr id="0" name=""/>
        <dsp:cNvSpPr/>
      </dsp:nvSpPr>
      <dsp:spPr>
        <a:xfrm>
          <a:off x="0" y="2186415"/>
          <a:ext cx="7161017" cy="8738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4BFA70-C8ED-4D54-B285-117AD0E3C0D0}">
      <dsp:nvSpPr>
        <dsp:cNvPr id="0" name=""/>
        <dsp:cNvSpPr/>
      </dsp:nvSpPr>
      <dsp:spPr>
        <a:xfrm>
          <a:off x="264347" y="2383037"/>
          <a:ext cx="480631" cy="4806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E91AE5-6107-48AE-8C40-9355DA1BE85F}">
      <dsp:nvSpPr>
        <dsp:cNvPr id="0" name=""/>
        <dsp:cNvSpPr/>
      </dsp:nvSpPr>
      <dsp:spPr>
        <a:xfrm>
          <a:off x="1009327" y="2186415"/>
          <a:ext cx="6151689" cy="873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85" tIns="92485" rIns="92485" bIns="92485" numCol="1" spcCol="1270" anchor="ctr" anchorCtr="0">
          <a:noAutofit/>
        </a:bodyPr>
        <a:lstStyle/>
        <a:p>
          <a:pPr marL="0" lvl="0" indent="0" algn="l" defTabSz="977900">
            <a:lnSpc>
              <a:spcPct val="100000"/>
            </a:lnSpc>
            <a:spcBef>
              <a:spcPct val="0"/>
            </a:spcBef>
            <a:spcAft>
              <a:spcPct val="35000"/>
            </a:spcAft>
            <a:buNone/>
          </a:pPr>
          <a:r>
            <a:rPr lang="en-US" sz="2200" kern="1200"/>
            <a:t>•Change in thinking</a:t>
          </a:r>
        </a:p>
      </dsp:txBody>
      <dsp:txXfrm>
        <a:off x="1009327" y="2186415"/>
        <a:ext cx="6151689" cy="873876"/>
      </dsp:txXfrm>
    </dsp:sp>
    <dsp:sp modelId="{A6996B91-BDC2-45B9-9B12-609522D4E4D6}">
      <dsp:nvSpPr>
        <dsp:cNvPr id="0" name=""/>
        <dsp:cNvSpPr/>
      </dsp:nvSpPr>
      <dsp:spPr>
        <a:xfrm>
          <a:off x="0" y="3278760"/>
          <a:ext cx="7161017" cy="8738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128B9-B182-42B2-9F5B-5136E556D3AF}">
      <dsp:nvSpPr>
        <dsp:cNvPr id="0" name=""/>
        <dsp:cNvSpPr/>
      </dsp:nvSpPr>
      <dsp:spPr>
        <a:xfrm>
          <a:off x="264347" y="3475382"/>
          <a:ext cx="480631" cy="4806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34C282-A1D5-4777-988A-0890902422B4}">
      <dsp:nvSpPr>
        <dsp:cNvPr id="0" name=""/>
        <dsp:cNvSpPr/>
      </dsp:nvSpPr>
      <dsp:spPr>
        <a:xfrm>
          <a:off x="1009327" y="3278760"/>
          <a:ext cx="6151689" cy="8738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85" tIns="92485" rIns="92485" bIns="92485" numCol="1" spcCol="1270" anchor="ctr" anchorCtr="0">
          <a:noAutofit/>
        </a:bodyPr>
        <a:lstStyle/>
        <a:p>
          <a:pPr marL="0" lvl="0" indent="0" algn="l" defTabSz="977900">
            <a:lnSpc>
              <a:spcPct val="100000"/>
            </a:lnSpc>
            <a:spcBef>
              <a:spcPct val="0"/>
            </a:spcBef>
            <a:spcAft>
              <a:spcPct val="35000"/>
            </a:spcAft>
            <a:buNone/>
          </a:pPr>
          <a:r>
            <a:rPr lang="en-US" sz="2200" kern="1200"/>
            <a:t>•Solve Community Problems</a:t>
          </a:r>
        </a:p>
      </dsp:txBody>
      <dsp:txXfrm>
        <a:off x="1009327" y="3278760"/>
        <a:ext cx="6151689" cy="8738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83097-47EC-4E3A-8E26-5A4691E689B9}">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403B1E-CC37-45DA-A66B-4F78BB9A15AA}">
      <dsp:nvSpPr>
        <dsp:cNvPr id="0" name=""/>
        <dsp:cNvSpPr/>
      </dsp:nvSpPr>
      <dsp:spPr>
        <a:xfrm>
          <a:off x="439391"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FC34A1-D764-4B6A-B932-FD4F3D2BB40F}">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Helping poor people with their needs in hospitals.</a:t>
          </a:r>
        </a:p>
      </dsp:txBody>
      <dsp:txXfrm>
        <a:off x="1941716" y="718"/>
        <a:ext cx="4571887" cy="1681139"/>
      </dsp:txXfrm>
    </dsp:sp>
    <dsp:sp modelId="{CB7B6CC2-CA15-4B89-912F-1659E8ABE8F0}">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F2D59A-9425-4905-8620-020ED8D6AA2D}">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CF3E21-AD16-47F7-B5BA-8892F495134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Educating children towards hygiene and sanity.</a:t>
          </a:r>
        </a:p>
      </dsp:txBody>
      <dsp:txXfrm>
        <a:off x="1941716" y="2102143"/>
        <a:ext cx="4571887" cy="1681139"/>
      </dsp:txXfrm>
    </dsp:sp>
    <dsp:sp modelId="{8B31574E-1E1E-486E-BF56-BF89276188BE}">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DE55B0-4A86-450F-BA86-AE86A5A56E00}">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66B909-EDAF-4073-B1E9-1634024BACEA}">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Maintaining clean locality.</a:t>
          </a:r>
        </a:p>
      </dsp:txBody>
      <dsp:txXfrm>
        <a:off x="1941716" y="4203567"/>
        <a:ext cx="4571887" cy="16811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7E981C-C028-46A0-86DB-D5C34DE28747}">
      <dsp:nvSpPr>
        <dsp:cNvPr id="0" name=""/>
        <dsp:cNvSpPr/>
      </dsp:nvSpPr>
      <dsp:spPr>
        <a:xfrm>
          <a:off x="0" y="486"/>
          <a:ext cx="4936067" cy="11383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27339C-0285-495A-BE28-8301C86EEB73}">
      <dsp:nvSpPr>
        <dsp:cNvPr id="0" name=""/>
        <dsp:cNvSpPr/>
      </dsp:nvSpPr>
      <dsp:spPr>
        <a:xfrm>
          <a:off x="344347" y="256612"/>
          <a:ext cx="626085" cy="6260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2B0F1B-828D-45B5-BCC2-18B68A1DB3ED}">
      <dsp:nvSpPr>
        <dsp:cNvPr id="0" name=""/>
        <dsp:cNvSpPr/>
      </dsp:nvSpPr>
      <dsp:spPr>
        <a:xfrm>
          <a:off x="1314780" y="486"/>
          <a:ext cx="3621286" cy="1138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74" tIns="120474" rIns="120474" bIns="120474" numCol="1" spcCol="1270" anchor="ctr" anchorCtr="0">
          <a:noAutofit/>
        </a:bodyPr>
        <a:lstStyle/>
        <a:p>
          <a:pPr marL="0" lvl="0" indent="0" algn="l" defTabSz="844550">
            <a:lnSpc>
              <a:spcPct val="100000"/>
            </a:lnSpc>
            <a:spcBef>
              <a:spcPct val="0"/>
            </a:spcBef>
            <a:spcAft>
              <a:spcPct val="35000"/>
            </a:spcAft>
            <a:buNone/>
          </a:pPr>
          <a:r>
            <a:rPr lang="en-US" sz="1900" kern="1200"/>
            <a:t>Most of these days some of the people losing life with scarcity of certain blood. </a:t>
          </a:r>
        </a:p>
      </dsp:txBody>
      <dsp:txXfrm>
        <a:off x="1314780" y="486"/>
        <a:ext cx="3621286" cy="1138337"/>
      </dsp:txXfrm>
    </dsp:sp>
    <dsp:sp modelId="{793AD378-C089-4172-9F1E-2CEB1F801E9E}">
      <dsp:nvSpPr>
        <dsp:cNvPr id="0" name=""/>
        <dsp:cNvSpPr/>
      </dsp:nvSpPr>
      <dsp:spPr>
        <a:xfrm>
          <a:off x="0" y="1423408"/>
          <a:ext cx="4936067" cy="11383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F30ABF-5B5A-4F7D-90BB-929ABB5B6078}">
      <dsp:nvSpPr>
        <dsp:cNvPr id="0" name=""/>
        <dsp:cNvSpPr/>
      </dsp:nvSpPr>
      <dsp:spPr>
        <a:xfrm>
          <a:off x="344347" y="1679534"/>
          <a:ext cx="626085" cy="6260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48D2BE-2A61-4DD2-925A-D493B4E5CE63}">
      <dsp:nvSpPr>
        <dsp:cNvPr id="0" name=""/>
        <dsp:cNvSpPr/>
      </dsp:nvSpPr>
      <dsp:spPr>
        <a:xfrm>
          <a:off x="1314780" y="1423408"/>
          <a:ext cx="3621286" cy="1138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74" tIns="120474" rIns="120474" bIns="120474" numCol="1" spcCol="1270" anchor="ctr" anchorCtr="0">
          <a:noAutofit/>
        </a:bodyPr>
        <a:lstStyle/>
        <a:p>
          <a:pPr marL="0" lvl="0" indent="0" algn="l" defTabSz="844550">
            <a:lnSpc>
              <a:spcPct val="100000"/>
            </a:lnSpc>
            <a:spcBef>
              <a:spcPct val="0"/>
            </a:spcBef>
            <a:spcAft>
              <a:spcPct val="35000"/>
            </a:spcAft>
            <a:buNone/>
          </a:pPr>
          <a:r>
            <a:rPr lang="en-US" sz="1900" kern="1200"/>
            <a:t>So we even took part in some blood donation campaigns</a:t>
          </a:r>
        </a:p>
      </dsp:txBody>
      <dsp:txXfrm>
        <a:off x="1314780" y="1423408"/>
        <a:ext cx="3621286" cy="1138337"/>
      </dsp:txXfrm>
    </dsp:sp>
    <dsp:sp modelId="{028B6EED-8AA7-4F9D-A9A9-BE959DCB5685}">
      <dsp:nvSpPr>
        <dsp:cNvPr id="0" name=""/>
        <dsp:cNvSpPr/>
      </dsp:nvSpPr>
      <dsp:spPr>
        <a:xfrm>
          <a:off x="0" y="2846330"/>
          <a:ext cx="4936067" cy="113833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468C7E-202A-4523-AEAB-337D79FE26F6}">
      <dsp:nvSpPr>
        <dsp:cNvPr id="0" name=""/>
        <dsp:cNvSpPr/>
      </dsp:nvSpPr>
      <dsp:spPr>
        <a:xfrm>
          <a:off x="344347" y="3102456"/>
          <a:ext cx="626085" cy="6260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0F849B-DD5E-4699-AB41-A29429701DB0}">
      <dsp:nvSpPr>
        <dsp:cNvPr id="0" name=""/>
        <dsp:cNvSpPr/>
      </dsp:nvSpPr>
      <dsp:spPr>
        <a:xfrm>
          <a:off x="1314780" y="2846330"/>
          <a:ext cx="3621286" cy="11383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474" tIns="120474" rIns="120474" bIns="120474" numCol="1" spcCol="1270" anchor="ctr" anchorCtr="0">
          <a:noAutofit/>
        </a:bodyPr>
        <a:lstStyle/>
        <a:p>
          <a:pPr marL="0" lvl="0" indent="0" algn="l" defTabSz="844550">
            <a:lnSpc>
              <a:spcPct val="100000"/>
            </a:lnSpc>
            <a:spcBef>
              <a:spcPct val="0"/>
            </a:spcBef>
            <a:spcAft>
              <a:spcPct val="35000"/>
            </a:spcAft>
            <a:buNone/>
          </a:pPr>
          <a:r>
            <a:rPr lang="en-US" sz="1900" kern="1200"/>
            <a:t>We heartfully participated in those campaigns through out it.</a:t>
          </a:r>
        </a:p>
      </dsp:txBody>
      <dsp:txXfrm>
        <a:off x="1314780" y="2846330"/>
        <a:ext cx="3621286" cy="113833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9/14/2019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423829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CED in the US</a:t>
            </a:r>
          </a:p>
          <a:p>
            <a:pPr marL="171450" indent="-171450">
              <a:buFont typeface="Arial" panose="020B0604020202020204" pitchFamily="34" charset="0"/>
              <a:buChar char="•"/>
            </a:pPr>
            <a:r>
              <a:rPr lang="en-US" dirty="0"/>
              <a:t>CED around the world</a:t>
            </a:r>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1723497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91AB-F383-4237-A071-AD1C6E924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6636DA-4FDE-4B32-8CCE-37EFA3E757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F87932-8FF0-4DF1-A776-9A3CE37618A7}"/>
              </a:ext>
            </a:extLst>
          </p:cNvPr>
          <p:cNvSpPr>
            <a:spLocks noGrp="1"/>
          </p:cNvSpPr>
          <p:nvPr>
            <p:ph type="dt" sz="half" idx="10"/>
          </p:nvPr>
        </p:nvSpPr>
        <p:spPr/>
        <p:txBody>
          <a:bodyPr/>
          <a:lstStyle/>
          <a:p>
            <a:fld id="{5D6495F3-B757-4FAF-98AA-EDA7D1485485}" type="datetimeFigureOut">
              <a:rPr lang="en-US" smtClean="0"/>
              <a:t>9/14/2019</a:t>
            </a:fld>
            <a:endParaRPr lang="en-US"/>
          </a:p>
        </p:txBody>
      </p:sp>
      <p:sp>
        <p:nvSpPr>
          <p:cNvPr id="5" name="Footer Placeholder 4">
            <a:extLst>
              <a:ext uri="{FF2B5EF4-FFF2-40B4-BE49-F238E27FC236}">
                <a16:creationId xmlns:a16="http://schemas.microsoft.com/office/drawing/2014/main" id="{5F38FAB8-C9F1-4DBB-B355-D8DEE3706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490E3-D8E8-4766-9104-14009BF5636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456901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8678-553E-4A5B-8CFE-5DB358BDF3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3AF303-1F73-4575-83E6-561589F163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EC56-7DCF-400D-A871-C26291EB10AD}"/>
              </a:ext>
            </a:extLst>
          </p:cNvPr>
          <p:cNvSpPr>
            <a:spLocks noGrp="1"/>
          </p:cNvSpPr>
          <p:nvPr>
            <p:ph type="dt" sz="half" idx="10"/>
          </p:nvPr>
        </p:nvSpPr>
        <p:spPr/>
        <p:txBody>
          <a:bodyPr/>
          <a:lstStyle/>
          <a:p>
            <a:fld id="{5D6495F3-B757-4FAF-98AA-EDA7D1485485}" type="datetimeFigureOut">
              <a:rPr lang="en-US" smtClean="0"/>
              <a:t>9/14/2019</a:t>
            </a:fld>
            <a:endParaRPr lang="en-US"/>
          </a:p>
        </p:txBody>
      </p:sp>
      <p:sp>
        <p:nvSpPr>
          <p:cNvPr id="5" name="Footer Placeholder 4">
            <a:extLst>
              <a:ext uri="{FF2B5EF4-FFF2-40B4-BE49-F238E27FC236}">
                <a16:creationId xmlns:a16="http://schemas.microsoft.com/office/drawing/2014/main" id="{17FFAC5B-7C77-4F8C-ADB0-8D208A2EB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F48AF-AB8F-4DD2-BC77-7E2F42AD3B87}"/>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187317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0ED820-BFE6-41B5-8064-984037A999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A27FEA-5359-474A-B4F8-FF510DD748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DD33D-563C-4B8C-B8C1-625FF5C5B85D}"/>
              </a:ext>
            </a:extLst>
          </p:cNvPr>
          <p:cNvSpPr>
            <a:spLocks noGrp="1"/>
          </p:cNvSpPr>
          <p:nvPr>
            <p:ph type="dt" sz="half" idx="10"/>
          </p:nvPr>
        </p:nvSpPr>
        <p:spPr/>
        <p:txBody>
          <a:bodyPr/>
          <a:lstStyle/>
          <a:p>
            <a:fld id="{5D6495F3-B757-4FAF-98AA-EDA7D1485485}" type="datetimeFigureOut">
              <a:rPr lang="en-US" smtClean="0"/>
              <a:t>9/14/2019</a:t>
            </a:fld>
            <a:endParaRPr lang="en-US"/>
          </a:p>
        </p:txBody>
      </p:sp>
      <p:sp>
        <p:nvSpPr>
          <p:cNvPr id="5" name="Footer Placeholder 4">
            <a:extLst>
              <a:ext uri="{FF2B5EF4-FFF2-40B4-BE49-F238E27FC236}">
                <a16:creationId xmlns:a16="http://schemas.microsoft.com/office/drawing/2014/main" id="{40471877-89FD-46BE-832F-C5660A556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E675F-CC4D-48CF-90C8-53829EE08B8C}"/>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454621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BC967-18DB-4664-9B4D-06177FB94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DF7174-64B4-4D8F-BF44-3DD1F66CA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CD83D3-86C4-482F-A2DC-B4C55DBF3F7A}"/>
              </a:ext>
            </a:extLst>
          </p:cNvPr>
          <p:cNvSpPr>
            <a:spLocks noGrp="1"/>
          </p:cNvSpPr>
          <p:nvPr>
            <p:ph type="dt" sz="half" idx="10"/>
          </p:nvPr>
        </p:nvSpPr>
        <p:spPr/>
        <p:txBody>
          <a:bodyPr/>
          <a:lstStyle/>
          <a:p>
            <a:fld id="{5D6495F3-B757-4FAF-98AA-EDA7D1485485}" type="datetimeFigureOut">
              <a:rPr lang="en-US" smtClean="0"/>
              <a:t>9/14/2019</a:t>
            </a:fld>
            <a:endParaRPr lang="en-US"/>
          </a:p>
        </p:txBody>
      </p:sp>
      <p:sp>
        <p:nvSpPr>
          <p:cNvPr id="5" name="Footer Placeholder 4">
            <a:extLst>
              <a:ext uri="{FF2B5EF4-FFF2-40B4-BE49-F238E27FC236}">
                <a16:creationId xmlns:a16="http://schemas.microsoft.com/office/drawing/2014/main" id="{DCF05BE2-6C23-4CB4-A63E-457E635BF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97965-24FE-4C07-BE16-69AE439950EF}"/>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275768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394D-04EF-440C-B08B-114464B315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EBE3F6-F021-4D6B-8B0D-EF74D7461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96233C-6806-4593-91C0-CF4ECD84A601}"/>
              </a:ext>
            </a:extLst>
          </p:cNvPr>
          <p:cNvSpPr>
            <a:spLocks noGrp="1"/>
          </p:cNvSpPr>
          <p:nvPr>
            <p:ph type="dt" sz="half" idx="10"/>
          </p:nvPr>
        </p:nvSpPr>
        <p:spPr/>
        <p:txBody>
          <a:bodyPr/>
          <a:lstStyle/>
          <a:p>
            <a:fld id="{5D6495F3-B757-4FAF-98AA-EDA7D1485485}" type="datetimeFigureOut">
              <a:rPr lang="en-US" smtClean="0"/>
              <a:t>9/14/2019</a:t>
            </a:fld>
            <a:endParaRPr lang="en-US"/>
          </a:p>
        </p:txBody>
      </p:sp>
      <p:sp>
        <p:nvSpPr>
          <p:cNvPr id="5" name="Footer Placeholder 4">
            <a:extLst>
              <a:ext uri="{FF2B5EF4-FFF2-40B4-BE49-F238E27FC236}">
                <a16:creationId xmlns:a16="http://schemas.microsoft.com/office/drawing/2014/main" id="{963A761E-2D3A-4397-A82C-2F3B981D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97E71-B59F-4260-B01B-2B7CEB0896B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639326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4DFCB-DD40-4637-9CAB-2BAF24231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94065F-4B44-4622-98EE-166F936489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AF1249-B890-4466-9E24-84A2490700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0FA9B4-D282-452F-B78A-FF5873ACF45A}"/>
              </a:ext>
            </a:extLst>
          </p:cNvPr>
          <p:cNvSpPr>
            <a:spLocks noGrp="1"/>
          </p:cNvSpPr>
          <p:nvPr>
            <p:ph type="dt" sz="half" idx="10"/>
          </p:nvPr>
        </p:nvSpPr>
        <p:spPr/>
        <p:txBody>
          <a:bodyPr/>
          <a:lstStyle/>
          <a:p>
            <a:fld id="{5D6495F3-B757-4FAF-98AA-EDA7D1485485}" type="datetimeFigureOut">
              <a:rPr lang="en-US" smtClean="0"/>
              <a:t>9/14/2019</a:t>
            </a:fld>
            <a:endParaRPr lang="en-US"/>
          </a:p>
        </p:txBody>
      </p:sp>
      <p:sp>
        <p:nvSpPr>
          <p:cNvPr id="6" name="Footer Placeholder 5">
            <a:extLst>
              <a:ext uri="{FF2B5EF4-FFF2-40B4-BE49-F238E27FC236}">
                <a16:creationId xmlns:a16="http://schemas.microsoft.com/office/drawing/2014/main" id="{6E9B0F13-A139-4B66-9544-16480800F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8791D0-EC30-4D8C-8764-475D8DB34F1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081502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3AA7D-15D2-4D5F-B1C4-501073416D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E80A0E-25B9-4E8E-8B0D-201E1C5640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89B111-0CA0-47CD-9F0B-DBCBA3AE3C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F0E02D-3176-4B85-ACB6-721F268274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7D9317-BBE1-4F36-82FE-E348F6F18A9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37DDCB-69F8-49FA-A111-C8AB271389E7}"/>
              </a:ext>
            </a:extLst>
          </p:cNvPr>
          <p:cNvSpPr>
            <a:spLocks noGrp="1"/>
          </p:cNvSpPr>
          <p:nvPr>
            <p:ph type="dt" sz="half" idx="10"/>
          </p:nvPr>
        </p:nvSpPr>
        <p:spPr/>
        <p:txBody>
          <a:bodyPr/>
          <a:lstStyle/>
          <a:p>
            <a:fld id="{5D6495F3-B757-4FAF-98AA-EDA7D1485485}" type="datetimeFigureOut">
              <a:rPr lang="en-US" smtClean="0"/>
              <a:t>9/14/2019</a:t>
            </a:fld>
            <a:endParaRPr lang="en-US"/>
          </a:p>
        </p:txBody>
      </p:sp>
      <p:sp>
        <p:nvSpPr>
          <p:cNvPr id="8" name="Footer Placeholder 7">
            <a:extLst>
              <a:ext uri="{FF2B5EF4-FFF2-40B4-BE49-F238E27FC236}">
                <a16:creationId xmlns:a16="http://schemas.microsoft.com/office/drawing/2014/main" id="{4A18B0CD-1F68-412E-9232-F267114CA7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9B21FC-12CC-472D-BC38-EF413158CC5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8941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F51AB-8384-4E67-914C-B39484AD23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909660-3861-4545-BF68-9ED039B5D0F0}"/>
              </a:ext>
            </a:extLst>
          </p:cNvPr>
          <p:cNvSpPr>
            <a:spLocks noGrp="1"/>
          </p:cNvSpPr>
          <p:nvPr>
            <p:ph type="dt" sz="half" idx="10"/>
          </p:nvPr>
        </p:nvSpPr>
        <p:spPr/>
        <p:txBody>
          <a:bodyPr/>
          <a:lstStyle/>
          <a:p>
            <a:fld id="{5D6495F3-B757-4FAF-98AA-EDA7D1485485}" type="datetimeFigureOut">
              <a:rPr lang="en-US" smtClean="0"/>
              <a:t>9/14/2019</a:t>
            </a:fld>
            <a:endParaRPr lang="en-US"/>
          </a:p>
        </p:txBody>
      </p:sp>
      <p:sp>
        <p:nvSpPr>
          <p:cNvPr id="4" name="Footer Placeholder 3">
            <a:extLst>
              <a:ext uri="{FF2B5EF4-FFF2-40B4-BE49-F238E27FC236}">
                <a16:creationId xmlns:a16="http://schemas.microsoft.com/office/drawing/2014/main" id="{FDDD5392-AC3A-4EAF-ADE6-B6CF4B50AC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679880-BF48-4F4D-B8B3-4E99FC415FF9}"/>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13514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F98E25-CF37-4F73-9E22-210238167867}"/>
              </a:ext>
            </a:extLst>
          </p:cNvPr>
          <p:cNvSpPr>
            <a:spLocks noGrp="1"/>
          </p:cNvSpPr>
          <p:nvPr>
            <p:ph type="dt" sz="half" idx="10"/>
          </p:nvPr>
        </p:nvSpPr>
        <p:spPr/>
        <p:txBody>
          <a:bodyPr/>
          <a:lstStyle/>
          <a:p>
            <a:fld id="{5D6495F3-B757-4FAF-98AA-EDA7D1485485}" type="datetimeFigureOut">
              <a:rPr lang="en-US" smtClean="0"/>
              <a:t>9/14/2019</a:t>
            </a:fld>
            <a:endParaRPr lang="en-US"/>
          </a:p>
        </p:txBody>
      </p:sp>
      <p:sp>
        <p:nvSpPr>
          <p:cNvPr id="3" name="Footer Placeholder 2">
            <a:extLst>
              <a:ext uri="{FF2B5EF4-FFF2-40B4-BE49-F238E27FC236}">
                <a16:creationId xmlns:a16="http://schemas.microsoft.com/office/drawing/2014/main" id="{89D7A0E1-38AB-4FDA-8EC1-2D7617909C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A8E424-5A91-4557-9ADF-4A9422A0690D}"/>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497802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B935-0427-44CC-A384-333EAD8317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B9DCF6-55CF-43EE-B135-BFC4B4D403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37538E-A112-4E8F-A445-1A06B0C353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30D413-9505-4ED8-BFF1-5141BE9EE3C4}"/>
              </a:ext>
            </a:extLst>
          </p:cNvPr>
          <p:cNvSpPr>
            <a:spLocks noGrp="1"/>
          </p:cNvSpPr>
          <p:nvPr>
            <p:ph type="dt" sz="half" idx="10"/>
          </p:nvPr>
        </p:nvSpPr>
        <p:spPr/>
        <p:txBody>
          <a:bodyPr/>
          <a:lstStyle/>
          <a:p>
            <a:fld id="{5D6495F3-B757-4FAF-98AA-EDA7D1485485}" type="datetimeFigureOut">
              <a:rPr lang="en-US" smtClean="0"/>
              <a:t>9/14/2019</a:t>
            </a:fld>
            <a:endParaRPr lang="en-US"/>
          </a:p>
        </p:txBody>
      </p:sp>
      <p:sp>
        <p:nvSpPr>
          <p:cNvPr id="6" name="Footer Placeholder 5">
            <a:extLst>
              <a:ext uri="{FF2B5EF4-FFF2-40B4-BE49-F238E27FC236}">
                <a16:creationId xmlns:a16="http://schemas.microsoft.com/office/drawing/2014/main" id="{F60815B0-4528-4FA2-8472-8F19C0F165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C9FCEF-4406-4552-BFE4-6DA3761357F2}"/>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3754063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E22C-69D4-49EC-8858-787B3C67B0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6A4341-3C0B-4025-AE17-8F0F8FABF5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F5FF01-E0B6-419C-ABCC-70844E4EAC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501218-FFD7-4F25-B220-F5DE5F70693C}"/>
              </a:ext>
            </a:extLst>
          </p:cNvPr>
          <p:cNvSpPr>
            <a:spLocks noGrp="1"/>
          </p:cNvSpPr>
          <p:nvPr>
            <p:ph type="dt" sz="half" idx="10"/>
          </p:nvPr>
        </p:nvSpPr>
        <p:spPr/>
        <p:txBody>
          <a:bodyPr/>
          <a:lstStyle/>
          <a:p>
            <a:fld id="{5D6495F3-B757-4FAF-98AA-EDA7D1485485}" type="datetimeFigureOut">
              <a:rPr lang="en-US" smtClean="0"/>
              <a:t>9/14/2019</a:t>
            </a:fld>
            <a:endParaRPr lang="en-US"/>
          </a:p>
        </p:txBody>
      </p:sp>
      <p:sp>
        <p:nvSpPr>
          <p:cNvPr id="6" name="Footer Placeholder 5">
            <a:extLst>
              <a:ext uri="{FF2B5EF4-FFF2-40B4-BE49-F238E27FC236}">
                <a16:creationId xmlns:a16="http://schemas.microsoft.com/office/drawing/2014/main" id="{9687CBFB-34A6-49D8-A1D2-45DF38876E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2726A4-D33A-486A-B120-648AF3D8BA76}"/>
              </a:ext>
            </a:extLst>
          </p:cNvPr>
          <p:cNvSpPr>
            <a:spLocks noGrp="1"/>
          </p:cNvSpPr>
          <p:nvPr>
            <p:ph type="sldNum" sz="quarter" idx="12"/>
          </p:nvPr>
        </p:nvSpPr>
        <p:spPr/>
        <p:txBody>
          <a:bodyPr/>
          <a:lstStyle/>
          <a:p>
            <a:fld id="{EE1939C1-24D7-49E9-A58A-7960365209F5}" type="slidenum">
              <a:rPr lang="en-US" smtClean="0"/>
              <a:t>‹#›</a:t>
            </a:fld>
            <a:endParaRPr lang="en-US"/>
          </a:p>
        </p:txBody>
      </p:sp>
    </p:spTree>
    <p:extLst>
      <p:ext uri="{BB962C8B-B14F-4D97-AF65-F5344CB8AC3E}">
        <p14:creationId xmlns:p14="http://schemas.microsoft.com/office/powerpoint/2010/main" val="26447433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07C8C3-4165-4353-ABF2-492454AF91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9AA46A-3C66-4E4A-9907-225E50ABB7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7F8214-A11A-4309-9D51-44F35987D1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6495F3-B757-4FAF-98AA-EDA7D1485485}" type="datetimeFigureOut">
              <a:rPr lang="en-US" smtClean="0"/>
              <a:t>9/14/2019</a:t>
            </a:fld>
            <a:endParaRPr lang="en-US"/>
          </a:p>
        </p:txBody>
      </p:sp>
      <p:sp>
        <p:nvSpPr>
          <p:cNvPr id="5" name="Footer Placeholder 4">
            <a:extLst>
              <a:ext uri="{FF2B5EF4-FFF2-40B4-BE49-F238E27FC236}">
                <a16:creationId xmlns:a16="http://schemas.microsoft.com/office/drawing/2014/main" id="{D6A334EB-8260-4F13-9553-5A8593D9DC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C1EF96-E028-4E68-864E-9B77CF9F25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1939C1-24D7-49E9-A58A-7960365209F5}" type="slidenum">
              <a:rPr lang="en-US" smtClean="0"/>
              <a:t>‹#›</a:t>
            </a:fld>
            <a:endParaRPr lang="en-US"/>
          </a:p>
        </p:txBody>
      </p:sp>
    </p:spTree>
    <p:extLst>
      <p:ext uri="{BB962C8B-B14F-4D97-AF65-F5344CB8AC3E}">
        <p14:creationId xmlns:p14="http://schemas.microsoft.com/office/powerpoint/2010/main" val="327615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 Id="rId5" Type="http://schemas.openxmlformats.org/officeDocument/2006/relationships/image" Target="../media/image47.jpg"/><Relationship Id="rId4" Type="http://schemas.openxmlformats.org/officeDocument/2006/relationships/image" Target="../media/image46.jpg"/></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17.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6.jpeg"/><Relationship Id="rId7" Type="http://schemas.openxmlformats.org/officeDocument/2006/relationships/diagramColors" Target="../diagrams/colors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lovely professional university pictures">
            <a:extLst>
              <a:ext uri="{FF2B5EF4-FFF2-40B4-BE49-F238E27FC236}">
                <a16:creationId xmlns:a16="http://schemas.microsoft.com/office/drawing/2014/main" id="{BE4C3D3E-88AA-464A-8E4B-DBD6CED66765}"/>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4446" b="1"/>
          <a:stretch/>
        </p:blipFill>
        <p:spPr bwMode="auto">
          <a:xfrm>
            <a:off x="0" y="0"/>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6357257" y="1814284"/>
            <a:ext cx="10261600" cy="3564869"/>
          </a:xfrm>
        </p:spPr>
        <p:txBody>
          <a:bodyPr>
            <a:normAutofit/>
          </a:bodyPr>
          <a:lstStyle/>
          <a:p>
            <a:pPr algn="l"/>
            <a:r>
              <a:rPr lang="en-US" sz="8100" dirty="0">
                <a:ln w="22225">
                  <a:solidFill>
                    <a:schemeClr val="tx1"/>
                  </a:solidFill>
                  <a:miter lim="800000"/>
                </a:ln>
                <a:noFill/>
              </a:rPr>
              <a:t>Idealized</a:t>
            </a:r>
            <a:br>
              <a:rPr lang="en-US" sz="8100" dirty="0">
                <a:ln w="22225">
                  <a:solidFill>
                    <a:schemeClr val="tx1"/>
                  </a:solidFill>
                  <a:miter lim="800000"/>
                </a:ln>
                <a:noFill/>
              </a:rPr>
            </a:br>
            <a:r>
              <a:rPr lang="en-US" sz="8100" dirty="0">
                <a:ln w="22225">
                  <a:solidFill>
                    <a:schemeClr val="tx1"/>
                  </a:solidFill>
                  <a:miter lim="800000"/>
                </a:ln>
                <a:noFill/>
              </a:rPr>
              <a:t>Community development</a:t>
            </a:r>
          </a:p>
        </p:txBody>
      </p:sp>
      <p:sp>
        <p:nvSpPr>
          <p:cNvPr id="3" name="Content Placeholder 2"/>
          <p:cNvSpPr>
            <a:spLocks noGrp="1"/>
          </p:cNvSpPr>
          <p:nvPr>
            <p:ph type="subTitle" idx="1"/>
          </p:nvPr>
        </p:nvSpPr>
        <p:spPr>
          <a:xfrm>
            <a:off x="3200400" y="363702"/>
            <a:ext cx="10261600" cy="1202995"/>
          </a:xfrm>
        </p:spPr>
        <p:txBody>
          <a:bodyPr>
            <a:normAutofit/>
          </a:bodyPr>
          <a:lstStyle/>
          <a:p>
            <a:pPr algn="l"/>
            <a:r>
              <a:rPr lang="en-US" sz="3200" b="1" dirty="0"/>
              <a:t>LOVELY PROFESSIONAL UNIVERSITY</a:t>
            </a:r>
          </a:p>
        </p:txBody>
      </p:sp>
      <p:sp>
        <p:nvSpPr>
          <p:cNvPr id="4" name="TextBox 3">
            <a:extLst>
              <a:ext uri="{FF2B5EF4-FFF2-40B4-BE49-F238E27FC236}">
                <a16:creationId xmlns:a16="http://schemas.microsoft.com/office/drawing/2014/main" id="{61A08C19-A7E1-41EB-846F-13934E2EF73A}"/>
              </a:ext>
            </a:extLst>
          </p:cNvPr>
          <p:cNvSpPr txBox="1"/>
          <p:nvPr/>
        </p:nvSpPr>
        <p:spPr>
          <a:xfrm>
            <a:off x="9121424" y="5836354"/>
            <a:ext cx="3747911" cy="830997"/>
          </a:xfrm>
          <a:prstGeom prst="rect">
            <a:avLst/>
          </a:prstGeom>
          <a:noFill/>
        </p:spPr>
        <p:txBody>
          <a:bodyPr wrap="square" rtlCol="0">
            <a:spAutoFit/>
          </a:bodyPr>
          <a:lstStyle/>
          <a:p>
            <a:r>
              <a:rPr lang="en-US" sz="2400" dirty="0"/>
              <a:t>       M . Nischal</a:t>
            </a:r>
          </a:p>
          <a:p>
            <a:r>
              <a:rPr lang="en-US" sz="2400" dirty="0"/>
              <a:t>      (11805850)</a:t>
            </a:r>
          </a:p>
        </p:txBody>
      </p:sp>
    </p:spTree>
    <p:extLst>
      <p:ext uri="{BB962C8B-B14F-4D97-AF65-F5344CB8AC3E}">
        <p14:creationId xmlns:p14="http://schemas.microsoft.com/office/powerpoint/2010/main" val="16304259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A group of people standing in front of a sign&#10;&#10;Description automatically generated">
            <a:extLst>
              <a:ext uri="{FF2B5EF4-FFF2-40B4-BE49-F238E27FC236}">
                <a16:creationId xmlns:a16="http://schemas.microsoft.com/office/drawing/2014/main" id="{838EFD86-BF4D-4824-A94C-FE08AEEFEF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34" y="2426818"/>
            <a:ext cx="5330182" cy="3997637"/>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oup of people standing in front of a crowd&#10;&#10;Description automatically generated">
            <a:extLst>
              <a:ext uri="{FF2B5EF4-FFF2-40B4-BE49-F238E27FC236}">
                <a16:creationId xmlns:a16="http://schemas.microsoft.com/office/drawing/2014/main" id="{A40FB944-1738-444D-B131-CFC5A42E2C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07940" y="2426818"/>
            <a:ext cx="5330182" cy="3997637"/>
          </a:xfrm>
          <a:prstGeom prst="rect">
            <a:avLst/>
          </a:prstGeom>
        </p:spPr>
      </p:pic>
      <p:sp>
        <p:nvSpPr>
          <p:cNvPr id="2" name="TextBox 1">
            <a:extLst>
              <a:ext uri="{FF2B5EF4-FFF2-40B4-BE49-F238E27FC236}">
                <a16:creationId xmlns:a16="http://schemas.microsoft.com/office/drawing/2014/main" id="{14B1C875-A685-4DEA-892C-D041DFCF3C3E}"/>
              </a:ext>
            </a:extLst>
          </p:cNvPr>
          <p:cNvSpPr txBox="1"/>
          <p:nvPr/>
        </p:nvSpPr>
        <p:spPr>
          <a:xfrm>
            <a:off x="2664181" y="643467"/>
            <a:ext cx="6897511" cy="584775"/>
          </a:xfrm>
          <a:prstGeom prst="rect">
            <a:avLst/>
          </a:prstGeom>
          <a:noFill/>
        </p:spPr>
        <p:txBody>
          <a:bodyPr wrap="square" rtlCol="0">
            <a:spAutoFit/>
          </a:bodyPr>
          <a:lstStyle/>
          <a:p>
            <a:r>
              <a:rPr lang="en-US" sz="3200" dirty="0">
                <a:solidFill>
                  <a:schemeClr val="bg1"/>
                </a:solidFill>
              </a:rPr>
              <a:t>Schools And Colleges that we took part</a:t>
            </a:r>
          </a:p>
        </p:txBody>
      </p:sp>
    </p:spTree>
    <p:extLst>
      <p:ext uri="{BB962C8B-B14F-4D97-AF65-F5344CB8AC3E}">
        <p14:creationId xmlns:p14="http://schemas.microsoft.com/office/powerpoint/2010/main" val="44607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432045" y="2027359"/>
            <a:ext cx="4805996" cy="1401448"/>
          </a:xfrm>
        </p:spPr>
        <p:txBody>
          <a:bodyPr vert="horz" lIns="91440" tIns="45720" rIns="91440" bIns="45720" rtlCol="0" anchor="t">
            <a:noAutofit/>
          </a:bodyPr>
          <a:lstStyle/>
          <a:p>
            <a:r>
              <a:rPr lang="en-US" sz="2400" dirty="0">
                <a:solidFill>
                  <a:srgbClr val="000000"/>
                </a:solidFill>
              </a:rPr>
              <a:t>•All we went to some schools and installed some plants with the help of children’s.</a:t>
            </a:r>
            <a:br>
              <a:rPr lang="en-US" sz="2400" dirty="0">
                <a:solidFill>
                  <a:srgbClr val="000000"/>
                </a:solidFill>
              </a:rPr>
            </a:br>
            <a:r>
              <a:rPr lang="en-US" sz="2400" dirty="0">
                <a:solidFill>
                  <a:srgbClr val="000000"/>
                </a:solidFill>
              </a:rPr>
              <a:t> </a:t>
            </a:r>
            <a:br>
              <a:rPr lang="en-US" sz="2400" dirty="0">
                <a:solidFill>
                  <a:srgbClr val="000000"/>
                </a:solidFill>
              </a:rPr>
            </a:br>
            <a:r>
              <a:rPr lang="en-US" sz="2400" dirty="0">
                <a:solidFill>
                  <a:srgbClr val="000000"/>
                </a:solidFill>
              </a:rPr>
              <a:t>•And the management also join with us to make it successful.</a:t>
            </a:r>
            <a:br>
              <a:rPr lang="en-US" sz="2400" dirty="0">
                <a:solidFill>
                  <a:srgbClr val="000000"/>
                </a:solidFill>
              </a:rPr>
            </a:br>
            <a:br>
              <a:rPr lang="en-US" sz="2400" dirty="0">
                <a:solidFill>
                  <a:srgbClr val="000000"/>
                </a:solidFill>
              </a:rPr>
            </a:br>
            <a:r>
              <a:rPr lang="en-US" sz="2400" dirty="0">
                <a:solidFill>
                  <a:srgbClr val="000000"/>
                </a:solidFill>
              </a:rPr>
              <a:t>•And we explained about importance of  plants are going to take part in future.</a:t>
            </a:r>
            <a:br>
              <a:rPr lang="en-US" sz="2400" dirty="0">
                <a:solidFill>
                  <a:srgbClr val="000000"/>
                </a:solidFill>
              </a:rPr>
            </a:br>
            <a:endParaRPr lang="en-US" sz="2400" dirty="0">
              <a:solidFill>
                <a:srgbClr val="000000"/>
              </a:solidFill>
            </a:endParaRPr>
          </a:p>
        </p:txBody>
      </p:sp>
      <p:sp>
        <p:nvSpPr>
          <p:cNvPr id="19" name="Content Placeholder 18">
            <a:extLst>
              <a:ext uri="{FF2B5EF4-FFF2-40B4-BE49-F238E27FC236}">
                <a16:creationId xmlns:a16="http://schemas.microsoft.com/office/drawing/2014/main" id="{23893616-75DC-4DA2-8155-8AD32B9569C7}"/>
              </a:ext>
            </a:extLst>
          </p:cNvPr>
          <p:cNvSpPr>
            <a:spLocks noGrp="1"/>
          </p:cNvSpPr>
          <p:nvPr>
            <p:ph idx="1"/>
          </p:nvPr>
        </p:nvSpPr>
        <p:spPr>
          <a:xfrm>
            <a:off x="6271264" y="594264"/>
            <a:ext cx="4805691" cy="838831"/>
          </a:xfrm>
        </p:spPr>
        <p:txBody>
          <a:bodyPr vert="horz" lIns="91440" tIns="45720" rIns="91440" bIns="45720" rtlCol="0" anchor="b">
            <a:normAutofit/>
          </a:bodyPr>
          <a:lstStyle/>
          <a:p>
            <a:pPr marL="0" indent="0">
              <a:buNone/>
            </a:pPr>
            <a:r>
              <a:rPr lang="en-US" sz="3200" b="1" dirty="0">
                <a:solidFill>
                  <a:srgbClr val="000000"/>
                </a:solidFill>
              </a:rPr>
              <a:t>Planting plants</a:t>
            </a:r>
          </a:p>
        </p:txBody>
      </p:sp>
      <p:sp>
        <p:nvSpPr>
          <p:cNvPr id="52"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B0C53057-D52A-445E-81AE-A76FB2166D19}"/>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2" b="16569"/>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1500511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EBE069-36EE-4D6F-8A11-4AFB63BB8F5B}"/>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t="7453" b="24496"/>
          <a:stretch/>
        </p:blipFill>
        <p:spPr>
          <a:xfrm>
            <a:off x="-1" y="10"/>
            <a:ext cx="12192001" cy="4666928"/>
          </a:xfrm>
          <a:prstGeom prst="rect">
            <a:avLst/>
          </a:prstGeom>
        </p:spPr>
      </p:pic>
      <p:pic>
        <p:nvPicPr>
          <p:cNvPr id="28" name="Picture 27">
            <a:extLst>
              <a:ext uri="{FF2B5EF4-FFF2-40B4-BE49-F238E27FC236}">
                <a16:creationId xmlns:a16="http://schemas.microsoft.com/office/drawing/2014/main" id="{EE09A529-E47C-4634-BB98-0A9526C372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Oval 29">
            <a:extLst>
              <a:ext uri="{FF2B5EF4-FFF2-40B4-BE49-F238E27FC236}">
                <a16:creationId xmlns:a16="http://schemas.microsoft.com/office/drawing/2014/main" id="{569C1A01-6FB5-43CE-ADCC-936728ACA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6267" y="4388303"/>
            <a:ext cx="824089" cy="70298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998" y="4551037"/>
            <a:ext cx="5021782" cy="1509931"/>
          </a:xfrm>
        </p:spPr>
        <p:txBody>
          <a:bodyPr>
            <a:normAutofit/>
          </a:bodyPr>
          <a:lstStyle/>
          <a:p>
            <a:r>
              <a:rPr lang="en-US" sz="4000">
                <a:solidFill>
                  <a:srgbClr val="000000"/>
                </a:solidFill>
              </a:rPr>
              <a:t>Conducted Rallye’s</a:t>
            </a:r>
          </a:p>
        </p:txBody>
      </p:sp>
      <p:sp>
        <p:nvSpPr>
          <p:cNvPr id="3" name="Content Placeholder 2"/>
          <p:cNvSpPr>
            <a:spLocks noGrp="1"/>
          </p:cNvSpPr>
          <p:nvPr>
            <p:ph idx="1"/>
          </p:nvPr>
        </p:nvSpPr>
        <p:spPr>
          <a:xfrm>
            <a:off x="6755642" y="4666938"/>
            <a:ext cx="4843490" cy="2403238"/>
          </a:xfrm>
        </p:spPr>
        <p:txBody>
          <a:bodyPr anchor="ctr">
            <a:noAutofit/>
          </a:bodyPr>
          <a:lstStyle/>
          <a:p>
            <a:pPr>
              <a:spcAft>
                <a:spcPts val="600"/>
              </a:spcAft>
            </a:pPr>
            <a:r>
              <a:rPr lang="en-US" sz="2000" dirty="0">
                <a:solidFill>
                  <a:srgbClr val="000000"/>
                </a:solidFill>
              </a:rPr>
              <a:t>We  thought  that   only educating is not enough.</a:t>
            </a:r>
          </a:p>
          <a:p>
            <a:pPr>
              <a:spcAft>
                <a:spcPts val="600"/>
              </a:spcAft>
            </a:pPr>
            <a:r>
              <a:rPr lang="en-US" sz="2000" dirty="0">
                <a:solidFill>
                  <a:srgbClr val="000000"/>
                </a:solidFill>
              </a:rPr>
              <a:t>So we made some Rallies along with giving lectures.</a:t>
            </a:r>
          </a:p>
          <a:p>
            <a:pPr>
              <a:spcAft>
                <a:spcPts val="600"/>
              </a:spcAft>
            </a:pPr>
            <a:r>
              <a:rPr lang="en-US" sz="2000" dirty="0">
                <a:solidFill>
                  <a:srgbClr val="000000"/>
                </a:solidFill>
              </a:rPr>
              <a:t>Along with us some of our village officials also joined with us and made it successful.</a:t>
            </a:r>
          </a:p>
          <a:p>
            <a:pPr marL="0" indent="0">
              <a:spcAft>
                <a:spcPts val="600"/>
              </a:spcAft>
              <a:buNone/>
            </a:pPr>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38695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descr="A person standing on a beach&#10;&#10;Description automatically generated">
            <a:extLst>
              <a:ext uri="{FF2B5EF4-FFF2-40B4-BE49-F238E27FC236}">
                <a16:creationId xmlns:a16="http://schemas.microsoft.com/office/drawing/2014/main" id="{19D30173-E122-483C-9513-3F1019ABCAB6}"/>
              </a:ext>
            </a:extLst>
          </p:cNvPr>
          <p:cNvPicPr>
            <a:picLocks noChangeAspect="1"/>
          </p:cNvPicPr>
          <p:nvPr/>
        </p:nvPicPr>
        <p:blipFill rotWithShape="1">
          <a:blip r:embed="rId2">
            <a:extLst>
              <a:ext uri="{28A0092B-C50C-407E-A947-70E740481C1C}">
                <a14:useLocalDpi xmlns:a14="http://schemas.microsoft.com/office/drawing/2010/main" val="0"/>
              </a:ext>
            </a:extLst>
          </a:blip>
          <a:srcRect l="43025" r="17226" b="2"/>
          <a:stretch/>
        </p:blipFill>
        <p:spPr>
          <a:xfrm>
            <a:off x="6256859" y="432693"/>
            <a:ext cx="2648371" cy="3747713"/>
          </a:xfrm>
          <a:prstGeom prst="rect">
            <a:avLst/>
          </a:prstGeom>
        </p:spPr>
      </p:pic>
      <p:sp>
        <p:nvSpPr>
          <p:cNvPr id="29" name="Rectangle 28">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0E748A-212E-473D-A32A-1A486D4F6C20}"/>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Cleaning our local pond</a:t>
            </a:r>
          </a:p>
        </p:txBody>
      </p:sp>
      <p:pic>
        <p:nvPicPr>
          <p:cNvPr id="5" name="Picture 4" descr="A person standing on a dirt road&#10;&#10;Description automatically generated">
            <a:extLst>
              <a:ext uri="{FF2B5EF4-FFF2-40B4-BE49-F238E27FC236}">
                <a16:creationId xmlns:a16="http://schemas.microsoft.com/office/drawing/2014/main" id="{9F75C5C0-DA5A-483E-82B5-7E2A4BC6F45F}"/>
              </a:ext>
            </a:extLst>
          </p:cNvPr>
          <p:cNvPicPr>
            <a:picLocks noChangeAspect="1"/>
          </p:cNvPicPr>
          <p:nvPr/>
        </p:nvPicPr>
        <p:blipFill rotWithShape="1">
          <a:blip r:embed="rId3">
            <a:extLst>
              <a:ext uri="{28A0092B-C50C-407E-A947-70E740481C1C}">
                <a14:useLocalDpi xmlns:a14="http://schemas.microsoft.com/office/drawing/2010/main" val="0"/>
              </a:ext>
            </a:extLst>
          </a:blip>
          <a:srcRect l="24596" r="35688" b="-1"/>
          <a:stretch/>
        </p:blipFill>
        <p:spPr>
          <a:xfrm>
            <a:off x="320041" y="423219"/>
            <a:ext cx="2659472" cy="3766661"/>
          </a:xfrm>
          <a:prstGeom prst="rect">
            <a:avLst/>
          </a:prstGeom>
        </p:spPr>
      </p:pic>
      <p:pic>
        <p:nvPicPr>
          <p:cNvPr id="7" name="Content Placeholder 4">
            <a:extLst>
              <a:ext uri="{FF2B5EF4-FFF2-40B4-BE49-F238E27FC236}">
                <a16:creationId xmlns:a16="http://schemas.microsoft.com/office/drawing/2014/main" id="{7788A189-E1A8-4C6B-B0E5-D17713136B34}"/>
              </a:ext>
            </a:extLst>
          </p:cNvPr>
          <p:cNvPicPr>
            <a:picLocks noChangeAspect="1"/>
          </p:cNvPicPr>
          <p:nvPr/>
        </p:nvPicPr>
        <p:blipFill rotWithShape="1">
          <a:blip r:embed="rId4">
            <a:extLst>
              <a:ext uri="{28A0092B-C50C-407E-A947-70E740481C1C}">
                <a14:useLocalDpi xmlns:a14="http://schemas.microsoft.com/office/drawing/2010/main" val="0"/>
              </a:ext>
            </a:extLst>
          </a:blip>
          <a:srcRect t="14672" r="3" b="5658"/>
          <a:stretch/>
        </p:blipFill>
        <p:spPr>
          <a:xfrm>
            <a:off x="3290143" y="432175"/>
            <a:ext cx="2646677" cy="3748749"/>
          </a:xfrm>
          <a:prstGeom prst="rect">
            <a:avLst/>
          </a:prstGeom>
        </p:spPr>
      </p:pic>
      <p:cxnSp>
        <p:nvCxnSpPr>
          <p:cNvPr id="31" name="Straight Connector 30">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10" descr="A garden with water in the background&#10;&#10;Description automatically generated">
            <a:extLst>
              <a:ext uri="{FF2B5EF4-FFF2-40B4-BE49-F238E27FC236}">
                <a16:creationId xmlns:a16="http://schemas.microsoft.com/office/drawing/2014/main" id="{F2ACBA3D-E7BB-4B49-8024-952825BCE2C3}"/>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30347" r="29940" b="-1"/>
          <a:stretch/>
        </p:blipFill>
        <p:spPr>
          <a:xfrm>
            <a:off x="9225269" y="453252"/>
            <a:ext cx="2648372" cy="3751222"/>
          </a:xfrm>
          <a:prstGeom prst="rect">
            <a:avLst/>
          </a:prstGeom>
        </p:spPr>
      </p:pic>
      <p:cxnSp>
        <p:nvCxnSpPr>
          <p:cNvPr id="35" name="Straight Connector 34">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786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DA24-638B-4783-829B-EB3D82F284C4}"/>
              </a:ext>
            </a:extLst>
          </p:cNvPr>
          <p:cNvSpPr>
            <a:spLocks noGrp="1"/>
          </p:cNvSpPr>
          <p:nvPr>
            <p:ph type="title"/>
          </p:nvPr>
        </p:nvSpPr>
        <p:spPr>
          <a:xfrm>
            <a:off x="713295" y="5000951"/>
            <a:ext cx="10765410" cy="1207269"/>
          </a:xfrm>
        </p:spPr>
        <p:txBody>
          <a:bodyPr vert="horz" lIns="91440" tIns="45720" rIns="91440" bIns="45720" rtlCol="0" anchor="b">
            <a:normAutofit fontScale="90000"/>
          </a:bodyPr>
          <a:lstStyle/>
          <a:p>
            <a:pPr algn="ctr"/>
            <a:r>
              <a:rPr lang="en-US" sz="6000" dirty="0"/>
              <a:t>Distributing candies to pre-primary children</a:t>
            </a:r>
          </a:p>
        </p:txBody>
      </p:sp>
      <p:pic>
        <p:nvPicPr>
          <p:cNvPr id="7" name="Content Placeholder 6" descr="A group of people in a room&#10;&#10;Description automatically generated">
            <a:extLst>
              <a:ext uri="{FF2B5EF4-FFF2-40B4-BE49-F238E27FC236}">
                <a16:creationId xmlns:a16="http://schemas.microsoft.com/office/drawing/2014/main" id="{A2F843B2-ED68-4172-9C0C-2854C144F8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3206" y="321733"/>
            <a:ext cx="3575872" cy="3984262"/>
          </a:xfrm>
          <a:prstGeom prst="rect">
            <a:avLst/>
          </a:prstGeom>
        </p:spPr>
      </p:pic>
      <p:cxnSp>
        <p:nvCxnSpPr>
          <p:cNvPr id="12" name="Straight Connector 11">
            <a:extLst>
              <a:ext uri="{FF2B5EF4-FFF2-40B4-BE49-F238E27FC236}">
                <a16:creationId xmlns:a16="http://schemas.microsoft.com/office/drawing/2014/main" id="{3D83F26F-C55B-4A92-9AFF-4894D14E27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253414"/>
            <a:ext cx="0" cy="21209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oup of people posing for the camera&#10;&#10;Description automatically generated">
            <a:extLst>
              <a:ext uri="{FF2B5EF4-FFF2-40B4-BE49-F238E27FC236}">
                <a16:creationId xmlns:a16="http://schemas.microsoft.com/office/drawing/2014/main" id="{43DCDBE6-D64D-4355-9680-D46F590A2A59}"/>
              </a:ext>
            </a:extLst>
          </p:cNvPr>
          <p:cNvPicPr>
            <a:picLocks noChangeAspect="1"/>
          </p:cNvPicPr>
          <p:nvPr/>
        </p:nvPicPr>
        <p:blipFill rotWithShape="1">
          <a:blip r:embed="rId3">
            <a:extLst>
              <a:ext uri="{28A0092B-C50C-407E-A947-70E740481C1C}">
                <a14:useLocalDpi xmlns:a14="http://schemas.microsoft.com/office/drawing/2010/main" val="0"/>
              </a:ext>
            </a:extLst>
          </a:blip>
          <a:srcRect l="5214" r="4580"/>
          <a:stretch/>
        </p:blipFill>
        <p:spPr>
          <a:xfrm>
            <a:off x="7793091" y="321735"/>
            <a:ext cx="2695530" cy="3984259"/>
          </a:xfrm>
          <a:prstGeom prst="rect">
            <a:avLst/>
          </a:prstGeom>
        </p:spPr>
      </p:pic>
    </p:spTree>
    <p:extLst>
      <p:ext uri="{BB962C8B-B14F-4D97-AF65-F5344CB8AC3E}">
        <p14:creationId xmlns:p14="http://schemas.microsoft.com/office/powerpoint/2010/main" val="197008455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4" name="Rectangle 3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448253"/>
            <a:ext cx="10520702" cy="1325563"/>
          </a:xfrm>
        </p:spPr>
        <p:txBody>
          <a:bodyPr>
            <a:normAutofit/>
          </a:bodyPr>
          <a:lstStyle/>
          <a:p>
            <a:r>
              <a:rPr lang="en-US" b="1" spc="-300">
                <a:effectLst>
                  <a:outerShdw blurRad="469900" dist="342900" dir="5400000" sy="-20000" rotWithShape="0">
                    <a:prstClr val="black">
                      <a:alpha val="66000"/>
                    </a:prstClr>
                  </a:outerShdw>
                </a:effectLst>
              </a:rPr>
              <a:t>Blood donation </a:t>
            </a:r>
            <a:br>
              <a:rPr lang="en-US" b="1" spc="-300">
                <a:effectLst>
                  <a:outerShdw blurRad="469900" dist="342900" dir="5400000" sy="-20000" rotWithShape="0">
                    <a:prstClr val="black">
                      <a:alpha val="66000"/>
                    </a:prstClr>
                  </a:outerShdw>
                </a:effectLst>
              </a:rPr>
            </a:br>
            <a:r>
              <a:rPr lang="en-US" b="1" spc="-300">
                <a:effectLst>
                  <a:outerShdw blurRad="469900" dist="342900" dir="5400000" sy="-20000" rotWithShape="0">
                    <a:prstClr val="black">
                      <a:alpha val="66000"/>
                    </a:prstClr>
                  </a:outerShdw>
                </a:effectLst>
              </a:rPr>
              <a:t>campaigns</a:t>
            </a:r>
            <a:endParaRPr lang="en-US"/>
          </a:p>
        </p:txBody>
      </p:sp>
      <p:pic>
        <p:nvPicPr>
          <p:cNvPr id="14" name="Picture 13">
            <a:extLst>
              <a:ext uri="{FF2B5EF4-FFF2-40B4-BE49-F238E27FC236}">
                <a16:creationId xmlns:a16="http://schemas.microsoft.com/office/drawing/2014/main" id="{D3B60D3A-656A-4520-9DCC-82E6D23EF7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0473" y="2191807"/>
            <a:ext cx="4830492" cy="3985156"/>
          </a:xfrm>
          <a:prstGeom prst="rect">
            <a:avLst/>
          </a:prstGeom>
        </p:spPr>
      </p:pic>
      <p:graphicFrame>
        <p:nvGraphicFramePr>
          <p:cNvPr id="15" name="Content Placeholder 2">
            <a:extLst>
              <a:ext uri="{FF2B5EF4-FFF2-40B4-BE49-F238E27FC236}">
                <a16:creationId xmlns:a16="http://schemas.microsoft.com/office/drawing/2014/main" id="{1AA6FAC6-13C6-4443-8BBD-03F80F879A2B}"/>
              </a:ext>
            </a:extLst>
          </p:cNvPr>
          <p:cNvGraphicFramePr/>
          <p:nvPr>
            <p:extLst>
              <p:ext uri="{D42A27DB-BD31-4B8C-83A1-F6EECF244321}">
                <p14:modId xmlns:p14="http://schemas.microsoft.com/office/powerpoint/2010/main" val="717714805"/>
              </p:ext>
            </p:extLst>
          </p:nvPr>
        </p:nvGraphicFramePr>
        <p:xfrm>
          <a:off x="838200" y="2191807"/>
          <a:ext cx="4936067" cy="3985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85674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928F64C6-FE22-4FC1-A763-DFCC51481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5211C0-9067-4D60-9ED0-5F543D52A9F9}"/>
              </a:ext>
            </a:extLst>
          </p:cNvPr>
          <p:cNvSpPr>
            <a:spLocks noGrp="1"/>
          </p:cNvSpPr>
          <p:nvPr>
            <p:ph type="title"/>
          </p:nvPr>
        </p:nvSpPr>
        <p:spPr>
          <a:xfrm>
            <a:off x="5021821" y="3812954"/>
            <a:ext cx="6465287" cy="1516014"/>
          </a:xfrm>
        </p:spPr>
        <p:txBody>
          <a:bodyPr vert="horz" lIns="91440" tIns="45720" rIns="91440" bIns="45720" rtlCol="0" anchor="b">
            <a:normAutofit/>
          </a:bodyPr>
          <a:lstStyle/>
          <a:p>
            <a:r>
              <a:rPr lang="en-US" kern="1200">
                <a:solidFill>
                  <a:srgbClr val="FFFFFF"/>
                </a:solidFill>
                <a:latin typeface="+mj-lt"/>
                <a:ea typeface="+mj-ea"/>
                <a:cs typeface="+mj-cs"/>
              </a:rPr>
              <a:t>Motivating college students towards blood donation </a:t>
            </a:r>
          </a:p>
        </p:txBody>
      </p:sp>
      <p:pic>
        <p:nvPicPr>
          <p:cNvPr id="5" name="Picture 4" descr="A group of people standing around a table&#10;&#10;Description automatically generated">
            <a:extLst>
              <a:ext uri="{FF2B5EF4-FFF2-40B4-BE49-F238E27FC236}">
                <a16:creationId xmlns:a16="http://schemas.microsoft.com/office/drawing/2014/main" id="{FF6BC9E5-F192-42D0-AFB0-165993EB3E72}"/>
              </a:ext>
            </a:extLst>
          </p:cNvPr>
          <p:cNvPicPr>
            <a:picLocks noChangeAspect="1"/>
          </p:cNvPicPr>
          <p:nvPr/>
        </p:nvPicPr>
        <p:blipFill rotWithShape="1">
          <a:blip r:embed="rId2">
            <a:extLst>
              <a:ext uri="{28A0092B-C50C-407E-A947-70E740481C1C}">
                <a14:useLocalDpi xmlns:a14="http://schemas.microsoft.com/office/drawing/2010/main" val="0"/>
              </a:ext>
            </a:extLst>
          </a:blip>
          <a:srcRect l="21045" r="1804" b="3"/>
          <a:stretch/>
        </p:blipFill>
        <p:spPr>
          <a:xfrm>
            <a:off x="317635" y="321733"/>
            <a:ext cx="4151681" cy="3026834"/>
          </a:xfrm>
          <a:prstGeom prst="rect">
            <a:avLst/>
          </a:prstGeom>
        </p:spPr>
      </p:pic>
      <p:pic>
        <p:nvPicPr>
          <p:cNvPr id="4" name="Content Placeholder 4">
            <a:extLst>
              <a:ext uri="{FF2B5EF4-FFF2-40B4-BE49-F238E27FC236}">
                <a16:creationId xmlns:a16="http://schemas.microsoft.com/office/drawing/2014/main" id="{DCD71752-0462-4369-80E6-DECF0E267E5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080" r="3" b="3"/>
          <a:stretch/>
        </p:blipFill>
        <p:spPr>
          <a:xfrm>
            <a:off x="4638955" y="321733"/>
            <a:ext cx="3539976" cy="2985818"/>
          </a:xfrm>
          <a:prstGeom prst="rect">
            <a:avLst/>
          </a:prstGeom>
        </p:spPr>
      </p:pic>
      <p:pic>
        <p:nvPicPr>
          <p:cNvPr id="33" name="Content Placeholder 8" descr="A group of people standing in a room&#10;&#10;Description automatically generated">
            <a:extLst>
              <a:ext uri="{FF2B5EF4-FFF2-40B4-BE49-F238E27FC236}">
                <a16:creationId xmlns:a16="http://schemas.microsoft.com/office/drawing/2014/main" id="{2107E6F1-E186-436F-BD2C-FA018FFCF9F9}"/>
              </a:ext>
            </a:extLst>
          </p:cNvPr>
          <p:cNvPicPr>
            <a:picLocks noChangeAspect="1"/>
          </p:cNvPicPr>
          <p:nvPr/>
        </p:nvPicPr>
        <p:blipFill rotWithShape="1">
          <a:blip r:embed="rId4">
            <a:extLst>
              <a:ext uri="{28A0092B-C50C-407E-A947-70E740481C1C}">
                <a14:useLocalDpi xmlns:a14="http://schemas.microsoft.com/office/drawing/2010/main" val="0"/>
              </a:ext>
            </a:extLst>
          </a:blip>
          <a:srcRect l="11190" r="3" b="3"/>
          <a:stretch/>
        </p:blipFill>
        <p:spPr>
          <a:xfrm>
            <a:off x="8348570" y="321734"/>
            <a:ext cx="3535590" cy="2985818"/>
          </a:xfrm>
          <a:prstGeom prst="rect">
            <a:avLst/>
          </a:prstGeom>
        </p:spPr>
      </p:pic>
      <p:cxnSp>
        <p:nvCxnSpPr>
          <p:cNvPr id="46" name="Straight Connector 45">
            <a:extLst>
              <a:ext uri="{FF2B5EF4-FFF2-40B4-BE49-F238E27FC236}">
                <a16:creationId xmlns:a16="http://schemas.microsoft.com/office/drawing/2014/main" id="{5C34627B-48E6-4F4D-B843-97717A86B4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7ECFF91-4770-49DA-89F2-32201367BE35}"/>
              </a:ext>
            </a:extLst>
          </p:cNvPr>
          <p:cNvPicPr>
            <a:picLocks noChangeAspect="1"/>
          </p:cNvPicPr>
          <p:nvPr/>
        </p:nvPicPr>
        <p:blipFill rotWithShape="1">
          <a:blip r:embed="rId5">
            <a:extLst>
              <a:ext uri="{28A0092B-C50C-407E-A947-70E740481C1C}">
                <a14:useLocalDpi xmlns:a14="http://schemas.microsoft.com/office/drawing/2010/main" val="0"/>
              </a:ext>
            </a:extLst>
          </a:blip>
          <a:srcRect r="-1" b="2995"/>
          <a:stretch/>
        </p:blipFill>
        <p:spPr>
          <a:xfrm>
            <a:off x="317635" y="3509433"/>
            <a:ext cx="4160452" cy="3026833"/>
          </a:xfrm>
          <a:prstGeom prst="rect">
            <a:avLst/>
          </a:prstGeom>
        </p:spPr>
      </p:pic>
    </p:spTree>
    <p:extLst>
      <p:ext uri="{BB962C8B-B14F-4D97-AF65-F5344CB8AC3E}">
        <p14:creationId xmlns:p14="http://schemas.microsoft.com/office/powerpoint/2010/main" val="57024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Rectangle 14" descr="Presentation with Checklist">
            <a:extLst>
              <a:ext uri="{FF2B5EF4-FFF2-40B4-BE49-F238E27FC236}">
                <a16:creationId xmlns:a16="http://schemas.microsoft.com/office/drawing/2014/main" id="{2902882A-9CBD-4307-A386-7DF28CB10C74}"/>
              </a:ext>
            </a:extLst>
          </p:cNvPr>
          <p:cNvSpPr/>
          <p:nvPr/>
        </p:nvSpPr>
        <p:spPr>
          <a:xfrm>
            <a:off x="2100221" y="1932200"/>
            <a:ext cx="1284357" cy="128435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US" dirty="0"/>
          </a:p>
        </p:txBody>
      </p:sp>
      <p:grpSp>
        <p:nvGrpSpPr>
          <p:cNvPr id="17" name="Group 16">
            <a:extLst>
              <a:ext uri="{FF2B5EF4-FFF2-40B4-BE49-F238E27FC236}">
                <a16:creationId xmlns:a16="http://schemas.microsoft.com/office/drawing/2014/main" id="{9386C32F-47D8-4B6A-A604-5D014B4469FF}"/>
              </a:ext>
            </a:extLst>
          </p:cNvPr>
          <p:cNvGrpSpPr/>
          <p:nvPr/>
        </p:nvGrpSpPr>
        <p:grpSpPr>
          <a:xfrm>
            <a:off x="1315335" y="3665799"/>
            <a:ext cx="2854128" cy="1260000"/>
            <a:chOff x="335847" y="2412468"/>
            <a:chExt cx="2854128" cy="1260000"/>
          </a:xfrm>
        </p:grpSpPr>
        <p:sp>
          <p:nvSpPr>
            <p:cNvPr id="29" name="Rectangle 28">
              <a:extLst>
                <a:ext uri="{FF2B5EF4-FFF2-40B4-BE49-F238E27FC236}">
                  <a16:creationId xmlns:a16="http://schemas.microsoft.com/office/drawing/2014/main" id="{C5B9FE5B-C545-4403-9EAD-D87F51598269}"/>
                </a:ext>
              </a:extLst>
            </p:cNvPr>
            <p:cNvSpPr/>
            <p:nvPr/>
          </p:nvSpPr>
          <p:spPr>
            <a:xfrm>
              <a:off x="335847" y="2412468"/>
              <a:ext cx="2854128" cy="126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0" name="TextBox 29">
              <a:extLst>
                <a:ext uri="{FF2B5EF4-FFF2-40B4-BE49-F238E27FC236}">
                  <a16:creationId xmlns:a16="http://schemas.microsoft.com/office/drawing/2014/main" id="{B85258B3-9EB1-4F41-B5ED-915BB897ECFB}"/>
                </a:ext>
              </a:extLst>
            </p:cNvPr>
            <p:cNvSpPr txBox="1"/>
            <p:nvPr/>
          </p:nvSpPr>
          <p:spPr>
            <a:xfrm>
              <a:off x="335847" y="2412468"/>
              <a:ext cx="2854128" cy="126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We all did our best performance towards the work and hopefully enjoyed the work.</a:t>
              </a:r>
            </a:p>
          </p:txBody>
        </p:sp>
      </p:grpSp>
      <p:sp>
        <p:nvSpPr>
          <p:cNvPr id="18" name="Rectangle 17" descr="Users">
            <a:extLst>
              <a:ext uri="{FF2B5EF4-FFF2-40B4-BE49-F238E27FC236}">
                <a16:creationId xmlns:a16="http://schemas.microsoft.com/office/drawing/2014/main" id="{32FDD465-624F-4DC3-924B-5A9426FDD16C}"/>
              </a:ext>
            </a:extLst>
          </p:cNvPr>
          <p:cNvSpPr/>
          <p:nvPr/>
        </p:nvSpPr>
        <p:spPr>
          <a:xfrm>
            <a:off x="5453821" y="1986844"/>
            <a:ext cx="1285646" cy="122971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dirty="0"/>
          </a:p>
        </p:txBody>
      </p:sp>
      <p:grpSp>
        <p:nvGrpSpPr>
          <p:cNvPr id="20" name="Group 19">
            <a:extLst>
              <a:ext uri="{FF2B5EF4-FFF2-40B4-BE49-F238E27FC236}">
                <a16:creationId xmlns:a16="http://schemas.microsoft.com/office/drawing/2014/main" id="{8B633D96-84D2-4EE1-94B3-4584CCE40535}"/>
              </a:ext>
            </a:extLst>
          </p:cNvPr>
          <p:cNvGrpSpPr/>
          <p:nvPr/>
        </p:nvGrpSpPr>
        <p:grpSpPr>
          <a:xfrm>
            <a:off x="4668935" y="3823597"/>
            <a:ext cx="2854128" cy="1260000"/>
            <a:chOff x="3689448" y="2412468"/>
            <a:chExt cx="2854128" cy="1260000"/>
          </a:xfrm>
        </p:grpSpPr>
        <p:sp>
          <p:nvSpPr>
            <p:cNvPr id="27" name="Rectangle 26">
              <a:extLst>
                <a:ext uri="{FF2B5EF4-FFF2-40B4-BE49-F238E27FC236}">
                  <a16:creationId xmlns:a16="http://schemas.microsoft.com/office/drawing/2014/main" id="{8766A235-451B-435C-A716-111BB4D70818}"/>
                </a:ext>
              </a:extLst>
            </p:cNvPr>
            <p:cNvSpPr/>
            <p:nvPr/>
          </p:nvSpPr>
          <p:spPr>
            <a:xfrm>
              <a:off x="3689448" y="2412468"/>
              <a:ext cx="2854128" cy="126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659C2E79-6CE6-4FD6-A743-29F7C8CFB1C0}"/>
                </a:ext>
              </a:extLst>
            </p:cNvPr>
            <p:cNvSpPr txBox="1"/>
            <p:nvPr/>
          </p:nvSpPr>
          <p:spPr>
            <a:xfrm>
              <a:off x="3689448" y="2412468"/>
              <a:ext cx="2854128" cy="126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defTabSz="889000">
                <a:spcBef>
                  <a:spcPct val="0"/>
                </a:spcBef>
                <a:spcAft>
                  <a:spcPct val="35000"/>
                </a:spcAft>
              </a:pPr>
              <a:r>
                <a:rPr lang="en-US" sz="2000" kern="1200" dirty="0"/>
                <a:t> behind all the work all we had a support by our officials and my team mates</a:t>
              </a:r>
              <a:r>
                <a:rPr lang="en-US" sz="2000" dirty="0"/>
                <a:t>. </a:t>
              </a:r>
              <a:endParaRPr lang="en-US" sz="2000" kern="1200" dirty="0"/>
            </a:p>
          </p:txBody>
        </p:sp>
      </p:grpSp>
      <p:sp>
        <p:nvSpPr>
          <p:cNvPr id="22" name="Rectangle 21" descr="Power">
            <a:extLst>
              <a:ext uri="{FF2B5EF4-FFF2-40B4-BE49-F238E27FC236}">
                <a16:creationId xmlns:a16="http://schemas.microsoft.com/office/drawing/2014/main" id="{ED95EAE1-D8C4-403F-9BEB-2AB7B6B5E99D}"/>
              </a:ext>
            </a:extLst>
          </p:cNvPr>
          <p:cNvSpPr/>
          <p:nvPr/>
        </p:nvSpPr>
        <p:spPr>
          <a:xfrm>
            <a:off x="8807422" y="1932200"/>
            <a:ext cx="1284357" cy="1284357"/>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US" dirty="0"/>
          </a:p>
        </p:txBody>
      </p:sp>
      <p:grpSp>
        <p:nvGrpSpPr>
          <p:cNvPr id="24" name="Group 23">
            <a:extLst>
              <a:ext uri="{FF2B5EF4-FFF2-40B4-BE49-F238E27FC236}">
                <a16:creationId xmlns:a16="http://schemas.microsoft.com/office/drawing/2014/main" id="{FFE70BD3-3D7E-49D3-8DB4-6FEEFF5E7063}"/>
              </a:ext>
            </a:extLst>
          </p:cNvPr>
          <p:cNvGrpSpPr/>
          <p:nvPr/>
        </p:nvGrpSpPr>
        <p:grpSpPr>
          <a:xfrm>
            <a:off x="8022536" y="3665799"/>
            <a:ext cx="2854128" cy="1260000"/>
            <a:chOff x="7043048" y="2412468"/>
            <a:chExt cx="2854128" cy="1260000"/>
          </a:xfrm>
        </p:grpSpPr>
        <p:sp>
          <p:nvSpPr>
            <p:cNvPr id="25" name="Rectangle 24">
              <a:extLst>
                <a:ext uri="{FF2B5EF4-FFF2-40B4-BE49-F238E27FC236}">
                  <a16:creationId xmlns:a16="http://schemas.microsoft.com/office/drawing/2014/main" id="{FD3BBE01-F5C3-4EF4-AEED-ACA3EFBF2983}"/>
                </a:ext>
              </a:extLst>
            </p:cNvPr>
            <p:cNvSpPr/>
            <p:nvPr/>
          </p:nvSpPr>
          <p:spPr>
            <a:xfrm>
              <a:off x="7043048" y="2412468"/>
              <a:ext cx="2854128" cy="126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TextBox 25">
              <a:extLst>
                <a:ext uri="{FF2B5EF4-FFF2-40B4-BE49-F238E27FC236}">
                  <a16:creationId xmlns:a16="http://schemas.microsoft.com/office/drawing/2014/main" id="{DE1DC46B-DD66-4F33-BE35-EB37BF8E7F6E}"/>
                </a:ext>
              </a:extLst>
            </p:cNvPr>
            <p:cNvSpPr txBox="1"/>
            <p:nvPr/>
          </p:nvSpPr>
          <p:spPr>
            <a:xfrm>
              <a:off x="7043048" y="2412468"/>
              <a:ext cx="2854128" cy="126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Finally I conclude that  we had solved some issues and gave some knowledge for the future ones.</a:t>
              </a:r>
            </a:p>
          </p:txBody>
        </p:sp>
      </p:grpSp>
    </p:spTree>
    <p:extLst>
      <p:ext uri="{BB962C8B-B14F-4D97-AF65-F5344CB8AC3E}">
        <p14:creationId xmlns:p14="http://schemas.microsoft.com/office/powerpoint/2010/main" val="387063125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5">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C1EF1A-2A90-45EE-B329-2A527CBF3544}"/>
              </a:ext>
            </a:extLst>
          </p:cNvPr>
          <p:cNvSpPr>
            <a:spLocks noGrp="1"/>
          </p:cNvSpPr>
          <p:nvPr>
            <p:ph type="title"/>
          </p:nvPr>
        </p:nvSpPr>
        <p:spPr>
          <a:xfrm>
            <a:off x="1848465" y="3298722"/>
            <a:ext cx="8495070" cy="1784402"/>
          </a:xfrm>
        </p:spPr>
        <p:txBody>
          <a:bodyPr vert="horz" lIns="91440" tIns="45720" rIns="91440" bIns="45720" rtlCol="0" anchor="b">
            <a:normAutofit/>
          </a:bodyPr>
          <a:lstStyle/>
          <a:p>
            <a:pPr algn="ctr"/>
            <a:r>
              <a:rPr lang="en-US" sz="6000" kern="1200">
                <a:solidFill>
                  <a:srgbClr val="FFFFFF"/>
                </a:solidFill>
                <a:latin typeface="+mj-lt"/>
                <a:ea typeface="+mj-ea"/>
                <a:cs typeface="+mj-cs"/>
              </a:rPr>
              <a:t>Thank you</a:t>
            </a:r>
          </a:p>
        </p:txBody>
      </p:sp>
      <p:sp>
        <p:nvSpPr>
          <p:cNvPr id="31" name="Oval 27">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Graphic 13" descr="Handshake">
            <a:extLst>
              <a:ext uri="{FF2B5EF4-FFF2-40B4-BE49-F238E27FC236}">
                <a16:creationId xmlns:a16="http://schemas.microsoft.com/office/drawing/2014/main" id="{EA2C222F-C14F-4937-A327-19EFB3C285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8264" y="1371601"/>
            <a:ext cx="1175474" cy="1175474"/>
          </a:xfrm>
          <a:prstGeom prst="rect">
            <a:avLst/>
          </a:prstGeom>
        </p:spPr>
      </p:pic>
    </p:spTree>
    <p:extLst>
      <p:ext uri="{BB962C8B-B14F-4D97-AF65-F5344CB8AC3E}">
        <p14:creationId xmlns:p14="http://schemas.microsoft.com/office/powerpoint/2010/main" val="50263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Contents</a:t>
            </a:r>
          </a:p>
        </p:txBody>
      </p:sp>
      <p:graphicFrame>
        <p:nvGraphicFramePr>
          <p:cNvPr id="15" name="Content Placeholder 2">
            <a:extLst>
              <a:ext uri="{FF2B5EF4-FFF2-40B4-BE49-F238E27FC236}">
                <a16:creationId xmlns:a16="http://schemas.microsoft.com/office/drawing/2014/main" id="{E02FC1DC-ABC9-4FC1-B0BE-20D868DFCFDD}"/>
              </a:ext>
            </a:extLst>
          </p:cNvPr>
          <p:cNvGraphicFramePr/>
          <p:nvPr>
            <p:extLst>
              <p:ext uri="{D42A27DB-BD31-4B8C-83A1-F6EECF244321}">
                <p14:modId xmlns:p14="http://schemas.microsoft.com/office/powerpoint/2010/main" val="2131241014"/>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2325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B5B33B-E1E8-4F46-87D9-DC6CD0760236}"/>
              </a:ext>
            </a:extLst>
          </p:cNvPr>
          <p:cNvSpPr>
            <a:spLocks noGrp="1"/>
          </p:cNvSpPr>
          <p:nvPr>
            <p:ph type="title"/>
          </p:nvPr>
        </p:nvSpPr>
        <p:spPr>
          <a:xfrm>
            <a:off x="863029" y="1012004"/>
            <a:ext cx="3416158" cy="4795408"/>
          </a:xfrm>
        </p:spPr>
        <p:txBody>
          <a:bodyPr>
            <a:normAutofit/>
          </a:bodyPr>
          <a:lstStyle/>
          <a:p>
            <a:r>
              <a:rPr lang="en-US">
                <a:solidFill>
                  <a:srgbClr val="FFFFFF"/>
                </a:solidFill>
              </a:rPr>
              <a:t>Introduction about NGO:</a:t>
            </a:r>
          </a:p>
        </p:txBody>
      </p:sp>
      <p:graphicFrame>
        <p:nvGraphicFramePr>
          <p:cNvPr id="5" name="Content Placeholder 2">
            <a:extLst>
              <a:ext uri="{FF2B5EF4-FFF2-40B4-BE49-F238E27FC236}">
                <a16:creationId xmlns:a16="http://schemas.microsoft.com/office/drawing/2014/main" id="{E5C15A68-DFAD-4AEA-B7B9-5E5C888B246B}"/>
              </a:ext>
            </a:extLst>
          </p:cNvPr>
          <p:cNvGraphicFramePr>
            <a:graphicFrameLocks noGrp="1"/>
          </p:cNvGraphicFramePr>
          <p:nvPr>
            <p:ph idx="1"/>
            <p:extLst>
              <p:ext uri="{D42A27DB-BD31-4B8C-83A1-F6EECF244321}">
                <p14:modId xmlns:p14="http://schemas.microsoft.com/office/powerpoint/2010/main" val="79937697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1485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4384039" y="365125"/>
            <a:ext cx="7164493" cy="1325563"/>
          </a:xfrm>
        </p:spPr>
        <p:txBody>
          <a:bodyPr vert="horz" lIns="91440" tIns="45720" rIns="91440" bIns="45720" rtlCol="0">
            <a:normAutofit/>
          </a:bodyPr>
          <a:lstStyle/>
          <a:p>
            <a:r>
              <a:rPr lang="en-US" kern="1200">
                <a:latin typeface="+mj-lt"/>
                <a:ea typeface="+mj-ea"/>
                <a:cs typeface="+mj-cs"/>
              </a:rPr>
              <a:t>What?</a:t>
            </a:r>
          </a:p>
        </p:txBody>
      </p:sp>
      <p:pic>
        <p:nvPicPr>
          <p:cNvPr id="32" name="Picture 8" descr="Related image">
            <a:extLst>
              <a:ext uri="{FF2B5EF4-FFF2-40B4-BE49-F238E27FC236}">
                <a16:creationId xmlns:a16="http://schemas.microsoft.com/office/drawing/2014/main" id="{B3C1C1A3-3269-4251-B95E-5FE2D28E85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93" r="1" b="1"/>
          <a:stretch/>
        </p:blipFill>
        <p:spPr bwMode="auto">
          <a:xfrm>
            <a:off x="480060" y="2096715"/>
            <a:ext cx="3425957" cy="26640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Content Placeholder 2">
            <a:extLst>
              <a:ext uri="{FF2B5EF4-FFF2-40B4-BE49-F238E27FC236}">
                <a16:creationId xmlns:a16="http://schemas.microsoft.com/office/drawing/2014/main" id="{E0893780-69CA-4565-8A5F-8B75A7764640}"/>
              </a:ext>
            </a:extLst>
          </p:cNvPr>
          <p:cNvGraphicFramePr>
            <a:graphicFrameLocks noGrp="1"/>
          </p:cNvGraphicFramePr>
          <p:nvPr>
            <p:ph idx="1"/>
            <p:extLst>
              <p:ext uri="{D42A27DB-BD31-4B8C-83A1-F6EECF244321}">
                <p14:modId xmlns:p14="http://schemas.microsoft.com/office/powerpoint/2010/main" val="3659950760"/>
              </p:ext>
            </p:extLst>
          </p:nvPr>
        </p:nvGraphicFramePr>
        <p:xfrm>
          <a:off x="4387515" y="2022601"/>
          <a:ext cx="7161017" cy="41543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6768812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8667" y="380289"/>
            <a:ext cx="5277333" cy="1325563"/>
          </a:xfrm>
        </p:spPr>
        <p:txBody>
          <a:bodyPr>
            <a:normAutofit/>
          </a:bodyPr>
          <a:lstStyle/>
          <a:p>
            <a:r>
              <a:rPr lang="en-US" dirty="0"/>
              <a:t>How?</a:t>
            </a:r>
          </a:p>
        </p:txBody>
      </p:sp>
      <p:sp>
        <p:nvSpPr>
          <p:cNvPr id="3" name="Content Placeholder 2"/>
          <p:cNvSpPr>
            <a:spLocks noGrp="1"/>
          </p:cNvSpPr>
          <p:nvPr>
            <p:ph idx="1"/>
          </p:nvPr>
        </p:nvSpPr>
        <p:spPr>
          <a:xfrm>
            <a:off x="645886" y="1705852"/>
            <a:ext cx="5272888" cy="3181684"/>
          </a:xfrm>
        </p:spPr>
        <p:txBody>
          <a:bodyPr anchor="t">
            <a:noAutofit/>
          </a:bodyPr>
          <a:lstStyle/>
          <a:p>
            <a:pPr marL="0" lvl="0" indent="0" fontAlgn="base">
              <a:buNone/>
            </a:pPr>
            <a:r>
              <a:rPr lang="en-US" sz="2000" b="1" dirty="0"/>
              <a:t> To aware the people: </a:t>
            </a:r>
            <a:endParaRPr lang="en-US" sz="2000" dirty="0"/>
          </a:p>
          <a:p>
            <a:r>
              <a:rPr lang="en-US" sz="2000" dirty="0"/>
              <a:t>The main object of community development is working to make various problems in a community. </a:t>
            </a:r>
          </a:p>
          <a:p>
            <a:pPr marL="0" lvl="0" indent="0" fontAlgn="base">
              <a:buNone/>
            </a:pPr>
            <a:r>
              <a:rPr lang="en-US" sz="2000" b="1" dirty="0"/>
              <a:t>    Development in all aspects: </a:t>
            </a:r>
          </a:p>
          <a:p>
            <a:pPr lvl="0" fontAlgn="base"/>
            <a:r>
              <a:rPr lang="en-US" sz="2000" dirty="0"/>
              <a:t>It helps to know about the main cause affects their social life. It seeks the opportunities better living standard of the community people. </a:t>
            </a:r>
          </a:p>
          <a:p>
            <a:pPr marL="0" lvl="0" indent="0" fontAlgn="base">
              <a:buNone/>
            </a:pPr>
            <a:r>
              <a:rPr lang="en-US" sz="2000" b="1" dirty="0"/>
              <a:t>      Solve community problems: </a:t>
            </a:r>
            <a:endParaRPr lang="en-US" sz="2000" dirty="0"/>
          </a:p>
          <a:p>
            <a:r>
              <a:rPr lang="en-US" sz="2000" dirty="0"/>
              <a:t>There are many ways for Community Problem Solving, can solve by discussions.</a:t>
            </a:r>
          </a:p>
          <a:p>
            <a:pPr marL="0" indent="0">
              <a:buNone/>
            </a:pPr>
            <a:r>
              <a:rPr lang="en-US" sz="2000" dirty="0"/>
              <a:t>      </a:t>
            </a:r>
          </a:p>
          <a:p>
            <a:endParaRPr lang="en-US" sz="2000" dirty="0"/>
          </a:p>
        </p:txBody>
      </p:sp>
      <p:sp>
        <p:nvSpPr>
          <p:cNvPr id="1028"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Related image">
            <a:extLst>
              <a:ext uri="{FF2B5EF4-FFF2-40B4-BE49-F238E27FC236}">
                <a16:creationId xmlns:a16="http://schemas.microsoft.com/office/drawing/2014/main" id="{A49DFFA2-B365-4BB6-BBB2-01E2413CC7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59" r="-2" b="1014"/>
          <a:stretch/>
        </p:blipFill>
        <p:spPr bwMode="auto">
          <a:xfrm>
            <a:off x="6893317"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2221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Freeform: Shape 43">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63029" y="1012004"/>
            <a:ext cx="3416158" cy="4795408"/>
          </a:xfrm>
        </p:spPr>
        <p:txBody>
          <a:bodyPr>
            <a:normAutofit/>
          </a:bodyPr>
          <a:lstStyle/>
          <a:p>
            <a:r>
              <a:rPr lang="en-US">
                <a:solidFill>
                  <a:srgbClr val="FFFFFF"/>
                </a:solidFill>
              </a:rPr>
              <a:t>Aspects we covered </a:t>
            </a:r>
          </a:p>
        </p:txBody>
      </p:sp>
      <p:graphicFrame>
        <p:nvGraphicFramePr>
          <p:cNvPr id="52" name="Content Placeholder 2">
            <a:extLst>
              <a:ext uri="{FF2B5EF4-FFF2-40B4-BE49-F238E27FC236}">
                <a16:creationId xmlns:a16="http://schemas.microsoft.com/office/drawing/2014/main" id="{064D5E1A-B538-4121-9C85-118AF7971F9B}"/>
              </a:ext>
            </a:extLst>
          </p:cNvPr>
          <p:cNvGraphicFramePr>
            <a:graphicFrameLocks noGrp="1"/>
          </p:cNvGraphicFramePr>
          <p:nvPr>
            <p:ph idx="1"/>
            <p:extLst>
              <p:ext uri="{D42A27DB-BD31-4B8C-83A1-F6EECF244321}">
                <p14:modId xmlns:p14="http://schemas.microsoft.com/office/powerpoint/2010/main" val="73487664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74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7">
            <a:extLst>
              <a:ext uri="{FF2B5EF4-FFF2-40B4-BE49-F238E27FC236}">
                <a16:creationId xmlns:a16="http://schemas.microsoft.com/office/drawing/2014/main" id="{0953DB5D-0A37-4498-852C-604ADD855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959" y="-1"/>
            <a:ext cx="4670042"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52B46D5E-7F74-4741-9FF9-3E105C9570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V="1">
            <a:off x="512234" y="-512235"/>
            <a:ext cx="6858001" cy="7882470"/>
          </a:xfrm>
          <a:custGeom>
            <a:avLst/>
            <a:gdLst>
              <a:gd name="connsiteX0" fmla="*/ 0 w 6858001"/>
              <a:gd name="connsiteY0" fmla="*/ 0 h 7882470"/>
              <a:gd name="connsiteX1" fmla="*/ 0 w 6858001"/>
              <a:gd name="connsiteY1" fmla="*/ 1067477 h 7882470"/>
              <a:gd name="connsiteX2" fmla="*/ 0 w 6858001"/>
              <a:gd name="connsiteY2" fmla="*/ 2201779 h 7882470"/>
              <a:gd name="connsiteX3" fmla="*/ 0 w 6858001"/>
              <a:gd name="connsiteY3" fmla="*/ 7552944 h 7882470"/>
              <a:gd name="connsiteX4" fmla="*/ 1 w 6858001"/>
              <a:gd name="connsiteY4" fmla="*/ 7552944 h 7882470"/>
              <a:gd name="connsiteX5" fmla="*/ 1 w 6858001"/>
              <a:gd name="connsiteY5" fmla="*/ 7584020 h 7882470"/>
              <a:gd name="connsiteX6" fmla="*/ 1228295 w 6858001"/>
              <a:gd name="connsiteY6" fmla="*/ 7584020 h 7882470"/>
              <a:gd name="connsiteX7" fmla="*/ 1609295 w 6858001"/>
              <a:gd name="connsiteY7" fmla="*/ 7869770 h 7882470"/>
              <a:gd name="connsiteX8" fmla="*/ 1617762 w 6858001"/>
              <a:gd name="connsiteY8" fmla="*/ 7872945 h 7882470"/>
              <a:gd name="connsiteX9" fmla="*/ 1630461 w 6858001"/>
              <a:gd name="connsiteY9" fmla="*/ 7877708 h 7882470"/>
              <a:gd name="connsiteX10" fmla="*/ 1643162 w 6858001"/>
              <a:gd name="connsiteY10" fmla="*/ 7882470 h 7882470"/>
              <a:gd name="connsiteX11" fmla="*/ 1653745 w 6858001"/>
              <a:gd name="connsiteY11" fmla="*/ 7882470 h 7882470"/>
              <a:gd name="connsiteX12" fmla="*/ 1666445 w 6858001"/>
              <a:gd name="connsiteY12" fmla="*/ 7882470 h 7882470"/>
              <a:gd name="connsiteX13" fmla="*/ 1677028 w 6858001"/>
              <a:gd name="connsiteY13" fmla="*/ 7877708 h 7882470"/>
              <a:gd name="connsiteX14" fmla="*/ 1689728 w 6858001"/>
              <a:gd name="connsiteY14" fmla="*/ 7872945 h 7882470"/>
              <a:gd name="connsiteX15" fmla="*/ 1698195 w 6858001"/>
              <a:gd name="connsiteY15" fmla="*/ 7869770 h 7882470"/>
              <a:gd name="connsiteX16" fmla="*/ 2079195 w 6858001"/>
              <a:gd name="connsiteY16" fmla="*/ 7584020 h 7882470"/>
              <a:gd name="connsiteX17" fmla="*/ 6858001 w 6858001"/>
              <a:gd name="connsiteY17" fmla="*/ 7584020 h 7882470"/>
              <a:gd name="connsiteX18" fmla="*/ 6858001 w 6858001"/>
              <a:gd name="connsiteY18" fmla="*/ 5696482 h 7882470"/>
              <a:gd name="connsiteX19" fmla="*/ 6858000 w 6858001"/>
              <a:gd name="connsiteY19" fmla="*/ 5696482 h 7882470"/>
              <a:gd name="connsiteX20" fmla="*/ 6858000 w 6858001"/>
              <a:gd name="connsiteY20" fmla="*/ 2201779 h 7882470"/>
              <a:gd name="connsiteX21" fmla="*/ 6858000 w 6858001"/>
              <a:gd name="connsiteY21" fmla="*/ 1067477 h 7882470"/>
              <a:gd name="connsiteX22" fmla="*/ 6858000 w 6858001"/>
              <a:gd name="connsiteY22" fmla="*/ 0 h 788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8001" h="7882470">
                <a:moveTo>
                  <a:pt x="0" y="0"/>
                </a:moveTo>
                <a:lnTo>
                  <a:pt x="0" y="1067477"/>
                </a:lnTo>
                <a:lnTo>
                  <a:pt x="0" y="2201779"/>
                </a:lnTo>
                <a:lnTo>
                  <a:pt x="0" y="7552944"/>
                </a:lnTo>
                <a:lnTo>
                  <a:pt x="1" y="7552944"/>
                </a:lnTo>
                <a:lnTo>
                  <a:pt x="1" y="7584020"/>
                </a:lnTo>
                <a:lnTo>
                  <a:pt x="1228295" y="7584020"/>
                </a:lnTo>
                <a:lnTo>
                  <a:pt x="1609295" y="7869770"/>
                </a:lnTo>
                <a:lnTo>
                  <a:pt x="1617762" y="7872945"/>
                </a:lnTo>
                <a:lnTo>
                  <a:pt x="1630461" y="7877708"/>
                </a:lnTo>
                <a:lnTo>
                  <a:pt x="1643162" y="7882470"/>
                </a:lnTo>
                <a:lnTo>
                  <a:pt x="1653745" y="7882470"/>
                </a:lnTo>
                <a:lnTo>
                  <a:pt x="1666445" y="7882470"/>
                </a:lnTo>
                <a:lnTo>
                  <a:pt x="1677028" y="7877708"/>
                </a:lnTo>
                <a:lnTo>
                  <a:pt x="1689728" y="7872945"/>
                </a:lnTo>
                <a:lnTo>
                  <a:pt x="1698195" y="7869770"/>
                </a:lnTo>
                <a:lnTo>
                  <a:pt x="2079195" y="7584020"/>
                </a:lnTo>
                <a:lnTo>
                  <a:pt x="6858001" y="7584020"/>
                </a:lnTo>
                <a:lnTo>
                  <a:pt x="6858001" y="5696482"/>
                </a:lnTo>
                <a:lnTo>
                  <a:pt x="6858000" y="5696482"/>
                </a:lnTo>
                <a:lnTo>
                  <a:pt x="6858000" y="2201779"/>
                </a:lnTo>
                <a:lnTo>
                  <a:pt x="6858000" y="1067477"/>
                </a:lnTo>
                <a:lnTo>
                  <a:pt x="6858000" y="0"/>
                </a:lnTo>
                <a:close/>
              </a:path>
            </a:pathLst>
          </a:custGeom>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32777" y="885717"/>
            <a:ext cx="5944308" cy="1559412"/>
          </a:xfrm>
        </p:spPr>
        <p:txBody>
          <a:bodyPr>
            <a:normAutofit/>
          </a:bodyPr>
          <a:lstStyle/>
          <a:p>
            <a:r>
              <a:rPr lang="en-US" b="1"/>
              <a:t>Schools</a:t>
            </a:r>
          </a:p>
        </p:txBody>
      </p:sp>
      <p:sp>
        <p:nvSpPr>
          <p:cNvPr id="3" name="Content Placeholder 2"/>
          <p:cNvSpPr>
            <a:spLocks noGrp="1"/>
          </p:cNvSpPr>
          <p:nvPr>
            <p:ph idx="1"/>
          </p:nvPr>
        </p:nvSpPr>
        <p:spPr>
          <a:xfrm>
            <a:off x="852985" y="2700810"/>
            <a:ext cx="5924099" cy="3271473"/>
          </a:xfrm>
        </p:spPr>
        <p:txBody>
          <a:bodyPr>
            <a:normAutofit/>
          </a:bodyPr>
          <a:lstStyle/>
          <a:p>
            <a:r>
              <a:rPr lang="en-US" sz="2400" b="1"/>
              <a:t>learning &amp; development: </a:t>
            </a:r>
            <a:r>
              <a:rPr lang="en-US" sz="2400"/>
              <a:t>The purpose of community learning and development is to develop the capacity of individuals and groups of all ages through their actions, the capacity of communities, to improve their quality of life , to lead better.</a:t>
            </a:r>
          </a:p>
          <a:p>
            <a:r>
              <a:rPr lang="en-US" sz="2400"/>
              <a:t>And we also educated them and explained how to be in the time of menstruation period.</a:t>
            </a:r>
          </a:p>
          <a:p>
            <a:endParaRPr lang="en-US" sz="2400"/>
          </a:p>
          <a:p>
            <a:endParaRPr lang="en-US" sz="2400"/>
          </a:p>
        </p:txBody>
      </p:sp>
      <p:sp>
        <p:nvSpPr>
          <p:cNvPr id="32" name="Rounded Rectangle 17">
            <a:extLst>
              <a:ext uri="{FF2B5EF4-FFF2-40B4-BE49-F238E27FC236}">
                <a16:creationId xmlns:a16="http://schemas.microsoft.com/office/drawing/2014/main" id="{B97A76A2-B7F2-4D75-AB9E-71FB74882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93746" y="958640"/>
            <a:ext cx="3354790" cy="3639118"/>
          </a:xfrm>
          <a:prstGeom prst="roundRect">
            <a:avLst>
              <a:gd name="adj" fmla="val 3513"/>
            </a:avLst>
          </a:prstGeom>
          <a:solidFill>
            <a:schemeClr val="tx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Graphic 16" descr="Classroom">
            <a:extLst>
              <a:ext uri="{FF2B5EF4-FFF2-40B4-BE49-F238E27FC236}">
                <a16:creationId xmlns:a16="http://schemas.microsoft.com/office/drawing/2014/main" id="{497F638D-6AD0-480E-80F1-05086BF783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3606" y="1410663"/>
            <a:ext cx="2735071" cy="2735071"/>
          </a:xfrm>
          <a:prstGeom prst="rect">
            <a:avLst/>
          </a:prstGeom>
        </p:spPr>
      </p:pic>
    </p:spTree>
    <p:extLst>
      <p:ext uri="{BB962C8B-B14F-4D97-AF65-F5344CB8AC3E}">
        <p14:creationId xmlns:p14="http://schemas.microsoft.com/office/powerpoint/2010/main" val="63582832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group of people in a room&#10;&#10;Description automatically generated">
            <a:extLst>
              <a:ext uri="{FF2B5EF4-FFF2-40B4-BE49-F238E27FC236}">
                <a16:creationId xmlns:a16="http://schemas.microsoft.com/office/drawing/2014/main" id="{AC2C16C8-D69B-48ED-9188-0D9BDEF53657}"/>
              </a:ext>
            </a:extLst>
          </p:cNvPr>
          <p:cNvPicPr>
            <a:picLocks noChangeAspect="1"/>
          </p:cNvPicPr>
          <p:nvPr/>
        </p:nvPicPr>
        <p:blipFill rotWithShape="1">
          <a:blip r:embed="rId2">
            <a:extLst>
              <a:ext uri="{28A0092B-C50C-407E-A947-70E740481C1C}">
                <a14:useLocalDpi xmlns:a14="http://schemas.microsoft.com/office/drawing/2010/main" val="0"/>
              </a:ext>
            </a:extLst>
          </a:blip>
          <a:srcRect t="4441" r="-3" b="-3"/>
          <a:stretch/>
        </p:blipFill>
        <p:spPr>
          <a:xfrm>
            <a:off x="321731" y="321731"/>
            <a:ext cx="5728548" cy="3079194"/>
          </a:xfrm>
          <a:prstGeom prst="rect">
            <a:avLst/>
          </a:prstGeom>
        </p:spPr>
      </p:pic>
      <p:pic>
        <p:nvPicPr>
          <p:cNvPr id="12" name="Picture 11">
            <a:extLst>
              <a:ext uri="{FF2B5EF4-FFF2-40B4-BE49-F238E27FC236}">
                <a16:creationId xmlns:a16="http://schemas.microsoft.com/office/drawing/2014/main" id="{0BF3425E-04E1-413C-A35B-C6AB55A4A30B}"/>
              </a:ext>
            </a:extLst>
          </p:cNvPr>
          <p:cNvPicPr>
            <a:picLocks noChangeAspect="1"/>
          </p:cNvPicPr>
          <p:nvPr/>
        </p:nvPicPr>
        <p:blipFill rotWithShape="1">
          <a:blip r:embed="rId3">
            <a:extLst>
              <a:ext uri="{28A0092B-C50C-407E-A947-70E740481C1C}">
                <a14:useLocalDpi xmlns:a14="http://schemas.microsoft.com/office/drawing/2010/main" val="0"/>
              </a:ext>
            </a:extLst>
          </a:blip>
          <a:srcRect t="4441" r="-3" b="-3"/>
          <a:stretch/>
        </p:blipFill>
        <p:spPr>
          <a:xfrm>
            <a:off x="6141719" y="321731"/>
            <a:ext cx="5728547" cy="3079194"/>
          </a:xfrm>
          <a:prstGeom prst="rect">
            <a:avLst/>
          </a:prstGeom>
        </p:spPr>
      </p:pic>
      <p:pic>
        <p:nvPicPr>
          <p:cNvPr id="15" name="Picture 14" descr="A group of people standing in front of a building&#10;&#10;Description automatically generated">
            <a:extLst>
              <a:ext uri="{FF2B5EF4-FFF2-40B4-BE49-F238E27FC236}">
                <a16:creationId xmlns:a16="http://schemas.microsoft.com/office/drawing/2014/main" id="{C6A30C70-A9F2-4A28-837B-5A5528E71446}"/>
              </a:ext>
            </a:extLst>
          </p:cNvPr>
          <p:cNvPicPr>
            <a:picLocks noChangeAspect="1"/>
          </p:cNvPicPr>
          <p:nvPr/>
        </p:nvPicPr>
        <p:blipFill rotWithShape="1">
          <a:blip r:embed="rId4">
            <a:extLst>
              <a:ext uri="{28A0092B-C50C-407E-A947-70E740481C1C}">
                <a14:useLocalDpi xmlns:a14="http://schemas.microsoft.com/office/drawing/2010/main" val="0"/>
              </a:ext>
            </a:extLst>
          </a:blip>
          <a:srcRect t="4883" r="-3" b="24193"/>
          <a:stretch/>
        </p:blipFill>
        <p:spPr>
          <a:xfrm>
            <a:off x="321730" y="3489159"/>
            <a:ext cx="5728548" cy="3047107"/>
          </a:xfrm>
          <a:prstGeom prst="rect">
            <a:avLst/>
          </a:prstGeom>
        </p:spPr>
      </p:pic>
      <p:pic>
        <p:nvPicPr>
          <p:cNvPr id="10" name="Picture 9" descr="A group of people standing in a room&#10;&#10;Description automatically generated">
            <a:extLst>
              <a:ext uri="{FF2B5EF4-FFF2-40B4-BE49-F238E27FC236}">
                <a16:creationId xmlns:a16="http://schemas.microsoft.com/office/drawing/2014/main" id="{897DA65D-AA44-43A0-938E-07B15AE5C0EF}"/>
              </a:ext>
            </a:extLst>
          </p:cNvPr>
          <p:cNvPicPr>
            <a:picLocks noChangeAspect="1"/>
          </p:cNvPicPr>
          <p:nvPr/>
        </p:nvPicPr>
        <p:blipFill rotWithShape="1">
          <a:blip r:embed="rId5">
            <a:extLst>
              <a:ext uri="{28A0092B-C50C-407E-A947-70E740481C1C}">
                <a14:useLocalDpi xmlns:a14="http://schemas.microsoft.com/office/drawing/2010/main" val="0"/>
              </a:ext>
            </a:extLst>
          </a:blip>
          <a:srcRect t="27914" r="-3" b="1162"/>
          <a:stretch/>
        </p:blipFill>
        <p:spPr>
          <a:xfrm>
            <a:off x="6141718" y="3489159"/>
            <a:ext cx="5728547" cy="3047107"/>
          </a:xfrm>
          <a:prstGeom prst="rect">
            <a:avLst/>
          </a:prstGeom>
        </p:spPr>
      </p:pic>
    </p:spTree>
    <p:extLst>
      <p:ext uri="{BB962C8B-B14F-4D97-AF65-F5344CB8AC3E}">
        <p14:creationId xmlns:p14="http://schemas.microsoft.com/office/powerpoint/2010/main" val="2906285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58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Content Placeholder 28" descr="A group of people in a room&#10;&#10;Description automatically generated">
            <a:extLst>
              <a:ext uri="{FF2B5EF4-FFF2-40B4-BE49-F238E27FC236}">
                <a16:creationId xmlns:a16="http://schemas.microsoft.com/office/drawing/2014/main" id="{9420AFB6-298D-40A2-B253-47AEA670703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441" r="-3" b="-3"/>
          <a:stretch/>
        </p:blipFill>
        <p:spPr>
          <a:xfrm>
            <a:off x="913807" y="643467"/>
            <a:ext cx="10364385" cy="5571066"/>
          </a:xfrm>
          <a:prstGeom prst="rect">
            <a:avLst/>
          </a:prstGeom>
        </p:spPr>
      </p:pic>
    </p:spTree>
    <p:extLst>
      <p:ext uri="{BB962C8B-B14F-4D97-AF65-F5344CB8AC3E}">
        <p14:creationId xmlns:p14="http://schemas.microsoft.com/office/powerpoint/2010/main" val="31504475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TotalTime>
  <Words>434</Words>
  <Application>Microsoft Office PowerPoint</Application>
  <PresentationFormat>Widescreen</PresentationFormat>
  <Paragraphs>57</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Idealized Community development</vt:lpstr>
      <vt:lpstr>Contents</vt:lpstr>
      <vt:lpstr>Introduction about NGO:</vt:lpstr>
      <vt:lpstr>What?</vt:lpstr>
      <vt:lpstr>How?</vt:lpstr>
      <vt:lpstr>Aspects we covered </vt:lpstr>
      <vt:lpstr>Schools</vt:lpstr>
      <vt:lpstr>PowerPoint Presentation</vt:lpstr>
      <vt:lpstr>PowerPoint Presentation</vt:lpstr>
      <vt:lpstr>PowerPoint Presentation</vt:lpstr>
      <vt:lpstr>•All we went to some schools and installed some plants with the help of children’s.   •And the management also join with us to make it successful.  •And we explained about importance of  plants are going to take part in future. </vt:lpstr>
      <vt:lpstr>Conducted Rallye’s</vt:lpstr>
      <vt:lpstr>Cleaning our local pond</vt:lpstr>
      <vt:lpstr>Distributing candies to pre-primary children</vt:lpstr>
      <vt:lpstr>Blood donation  campaigns</vt:lpstr>
      <vt:lpstr>Motivating college students towards blood donation </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Idealized Community development</dc:title>
  <dc:creator>mogalapallipadma@gmail.com</dc:creator>
  <cp:lastModifiedBy>mogalapallipadma@gmail.com</cp:lastModifiedBy>
  <cp:revision>10</cp:revision>
  <dcterms:created xsi:type="dcterms:W3CDTF">2019-09-06T17:00:07Z</dcterms:created>
  <dcterms:modified xsi:type="dcterms:W3CDTF">2019-09-14T05:44:15Z</dcterms:modified>
</cp:coreProperties>
</file>